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1" r:id="rId6"/>
  </p:sldMasterIdLst>
  <p:sldIdLst>
    <p:sldId id="258" r:id="rId7"/>
    <p:sldId id="256" r:id="rId8"/>
    <p:sldId id="257" r:id="rId9"/>
    <p:sldId id="259" r:id="rId10"/>
    <p:sldId id="284" r:id="rId11"/>
    <p:sldId id="285" r:id="rId12"/>
    <p:sldId id="287" r:id="rId13"/>
    <p:sldId id="286" r:id="rId14"/>
    <p:sldId id="261" r:id="rId15"/>
    <p:sldId id="288" r:id="rId16"/>
    <p:sldId id="289" r:id="rId17"/>
    <p:sldId id="290" r:id="rId18"/>
    <p:sldId id="276" r:id="rId19"/>
    <p:sldId id="262" r:id="rId20"/>
    <p:sldId id="263" r:id="rId21"/>
    <p:sldId id="291" r:id="rId22"/>
    <p:sldId id="292" r:id="rId23"/>
    <p:sldId id="293" r:id="rId24"/>
    <p:sldId id="294" r:id="rId25"/>
    <p:sldId id="277" r:id="rId26"/>
    <p:sldId id="295" r:id="rId27"/>
    <p:sldId id="297" r:id="rId28"/>
    <p:sldId id="278" r:id="rId29"/>
    <p:sldId id="279" r:id="rId30"/>
    <p:sldId id="298" r:id="rId31"/>
    <p:sldId id="299" r:id="rId32"/>
    <p:sldId id="300" r:id="rId33"/>
    <p:sldId id="301" r:id="rId34"/>
    <p:sldId id="302" r:id="rId35"/>
    <p:sldId id="281" r:id="rId36"/>
    <p:sldId id="266" r:id="rId37"/>
    <p:sldId id="268" r:id="rId38"/>
    <p:sldId id="318" r:id="rId39"/>
    <p:sldId id="319" r:id="rId40"/>
    <p:sldId id="320" r:id="rId41"/>
    <p:sldId id="321" r:id="rId42"/>
    <p:sldId id="310" r:id="rId43"/>
    <p:sldId id="311" r:id="rId44"/>
    <p:sldId id="322" r:id="rId45"/>
    <p:sldId id="323" r:id="rId46"/>
    <p:sldId id="324" r:id="rId47"/>
    <p:sldId id="325" r:id="rId48"/>
    <p:sldId id="326" r:id="rId49"/>
    <p:sldId id="280" r:id="rId50"/>
    <p:sldId id="327" r:id="rId51"/>
    <p:sldId id="267" r:id="rId52"/>
    <p:sldId id="269" r:id="rId53"/>
    <p:sldId id="303" r:id="rId54"/>
    <p:sldId id="304" r:id="rId55"/>
    <p:sldId id="270" r:id="rId56"/>
    <p:sldId id="282" r:id="rId57"/>
    <p:sldId id="305" r:id="rId58"/>
    <p:sldId id="283" r:id="rId59"/>
    <p:sldId id="307" r:id="rId60"/>
    <p:sldId id="306" r:id="rId6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096" autoAdjust="0"/>
  </p:normalViewPr>
  <p:slideViewPr>
    <p:cSldViewPr snapToGrid="0" showGuides="1">
      <p:cViewPr varScale="1">
        <p:scale>
          <a:sx n="70" d="100"/>
          <a:sy n="70" d="100"/>
        </p:scale>
        <p:origin x="-690" y="-96"/>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C2B353F-48F8-4F98-B863-C8BF9F3A510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03981BAB-4BF8-47F6-A367-88734DDDA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392460A0-C9A7-4635-AF42-309F86AEC7D4}"/>
              </a:ext>
            </a:extLst>
          </p:cNvPr>
          <p:cNvSpPr>
            <a:spLocks noGrp="1"/>
          </p:cNvSpPr>
          <p:nvPr>
            <p:ph type="dt" sz="half" idx="10"/>
          </p:nvPr>
        </p:nvSpPr>
        <p:spPr/>
        <p:txBody>
          <a:bodyPr/>
          <a:lstStyle/>
          <a:p>
            <a:fld id="{4A57ED69-D18F-4992-A239-7D620624F9C6}" type="datetimeFigureOut">
              <a:rPr lang="nl-NL" smtClean="0"/>
              <a:pPr/>
              <a:t>24-8-2020</a:t>
            </a:fld>
            <a:endParaRPr lang="nl-NL"/>
          </a:p>
        </p:txBody>
      </p:sp>
      <p:sp>
        <p:nvSpPr>
          <p:cNvPr id="5" name="Tijdelijke aanduiding voor voettekst 4">
            <a:extLst>
              <a:ext uri="{FF2B5EF4-FFF2-40B4-BE49-F238E27FC236}">
                <a16:creationId xmlns:a16="http://schemas.microsoft.com/office/drawing/2014/main" xmlns="" id="{7E33850B-7C35-4104-BA4A-5DC6F45448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A24C6AA9-034B-4919-9AF9-FC8D157D31D0}"/>
              </a:ext>
            </a:extLst>
          </p:cNvPr>
          <p:cNvSpPr>
            <a:spLocks noGrp="1"/>
          </p:cNvSpPr>
          <p:nvPr>
            <p:ph type="sldNum" sz="quarter" idx="12"/>
          </p:nvPr>
        </p:nvSpPr>
        <p:spPr/>
        <p:txBody>
          <a:body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240080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477D94E-7E1C-458D-94B2-F85C0D54D61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FAB4C50A-B4F3-473B-BB0E-DDDEB75C7D5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42F6C2ED-393E-4231-8B36-E296BF1AAEED}"/>
              </a:ext>
            </a:extLst>
          </p:cNvPr>
          <p:cNvSpPr>
            <a:spLocks noGrp="1"/>
          </p:cNvSpPr>
          <p:nvPr>
            <p:ph type="dt" sz="half" idx="10"/>
          </p:nvPr>
        </p:nvSpPr>
        <p:spPr/>
        <p:txBody>
          <a:bodyPr/>
          <a:lstStyle/>
          <a:p>
            <a:fld id="{4A57ED69-D18F-4992-A239-7D620624F9C6}" type="datetimeFigureOut">
              <a:rPr lang="nl-NL" smtClean="0"/>
              <a:pPr/>
              <a:t>24-8-2020</a:t>
            </a:fld>
            <a:endParaRPr lang="nl-NL"/>
          </a:p>
        </p:txBody>
      </p:sp>
      <p:sp>
        <p:nvSpPr>
          <p:cNvPr id="5" name="Tijdelijke aanduiding voor voettekst 4">
            <a:extLst>
              <a:ext uri="{FF2B5EF4-FFF2-40B4-BE49-F238E27FC236}">
                <a16:creationId xmlns:a16="http://schemas.microsoft.com/office/drawing/2014/main" xmlns="" id="{17AB4AB4-7DED-4F68-AE2C-C44A9DE398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4CC0EC0D-2F03-4954-A481-869C47025679}"/>
              </a:ext>
            </a:extLst>
          </p:cNvPr>
          <p:cNvSpPr>
            <a:spLocks noGrp="1"/>
          </p:cNvSpPr>
          <p:nvPr>
            <p:ph type="sldNum" sz="quarter" idx="12"/>
          </p:nvPr>
        </p:nvSpPr>
        <p:spPr/>
        <p:txBody>
          <a:body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4372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E547B5A1-AE02-4004-92AD-64EBCCBFCEA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541E3D2E-EA03-4E44-9D8F-4F32FFEBE95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B12F8B1F-5DF7-4562-87C3-524308478E19}"/>
              </a:ext>
            </a:extLst>
          </p:cNvPr>
          <p:cNvSpPr>
            <a:spLocks noGrp="1"/>
          </p:cNvSpPr>
          <p:nvPr>
            <p:ph type="dt" sz="half" idx="10"/>
          </p:nvPr>
        </p:nvSpPr>
        <p:spPr/>
        <p:txBody>
          <a:bodyPr/>
          <a:lstStyle/>
          <a:p>
            <a:fld id="{4A57ED69-D18F-4992-A239-7D620624F9C6}" type="datetimeFigureOut">
              <a:rPr lang="nl-NL" smtClean="0"/>
              <a:pPr/>
              <a:t>24-8-2020</a:t>
            </a:fld>
            <a:endParaRPr lang="nl-NL"/>
          </a:p>
        </p:txBody>
      </p:sp>
      <p:sp>
        <p:nvSpPr>
          <p:cNvPr id="5" name="Tijdelijke aanduiding voor voettekst 4">
            <a:extLst>
              <a:ext uri="{FF2B5EF4-FFF2-40B4-BE49-F238E27FC236}">
                <a16:creationId xmlns:a16="http://schemas.microsoft.com/office/drawing/2014/main" xmlns="" id="{0C90316B-304B-449E-A7BF-4E3816C091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6EE43295-DDB3-400E-B499-CF8D1B68D004}"/>
              </a:ext>
            </a:extLst>
          </p:cNvPr>
          <p:cNvSpPr>
            <a:spLocks noGrp="1"/>
          </p:cNvSpPr>
          <p:nvPr>
            <p:ph type="sldNum" sz="quarter" idx="12"/>
          </p:nvPr>
        </p:nvSpPr>
        <p:spPr/>
        <p:txBody>
          <a:body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209937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446028" y="2052639"/>
            <a:ext cx="9643189" cy="792088"/>
          </a:xfrm>
        </p:spPr>
        <p:txBody>
          <a:bodyPr anchor="b" anchorCtr="0">
            <a:noAutofit/>
          </a:bodyPr>
          <a:lstStyle/>
          <a:p>
            <a:r>
              <a:rPr lang="nl-NL"/>
              <a:t>Klik om de stijl te bewerken</a:t>
            </a:r>
          </a:p>
        </p:txBody>
      </p:sp>
      <p:sp>
        <p:nvSpPr>
          <p:cNvPr id="3" name="Ondertitel 2"/>
          <p:cNvSpPr>
            <a:spLocks noGrp="1"/>
          </p:cNvSpPr>
          <p:nvPr>
            <p:ph type="subTitle" idx="1"/>
          </p:nvPr>
        </p:nvSpPr>
        <p:spPr>
          <a:xfrm>
            <a:off x="1448187" y="2789138"/>
            <a:ext cx="9641032" cy="1152128"/>
          </a:xfrm>
        </p:spPr>
        <p:txBody>
          <a:bodyPr>
            <a:noAutofit/>
          </a:bodyPr>
          <a:lstStyle>
            <a:lvl1pPr marL="0" indent="0" algn="l">
              <a:buNone/>
              <a:defRPr sz="3200" b="1" i="1">
                <a:solidFill>
                  <a:schemeClr val="accent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6" name="Tijdelijke aanduiding voor dianummer 5"/>
          <p:cNvSpPr>
            <a:spLocks noGrp="1"/>
          </p:cNvSpPr>
          <p:nvPr>
            <p:ph type="sldNum" sz="quarter" idx="12"/>
          </p:nvPr>
        </p:nvSpPr>
        <p:spPr/>
        <p:txBody>
          <a:bodyPr/>
          <a:lstStyle/>
          <a:p>
            <a:pPr algn="l"/>
            <a:fld id="{D8C5FB44-8F31-45BC-B31D-32B36CF94530}" type="slidenum">
              <a:rPr lang="nl-NL" smtClean="0"/>
              <a:pPr algn="l"/>
              <a:t>‹nr.›</a:t>
            </a:fld>
            <a:endParaRPr lang="nl-NL"/>
          </a:p>
        </p:txBody>
      </p:sp>
      <p:sp>
        <p:nvSpPr>
          <p:cNvPr id="8" name="Tijdelijke aanduiding voor tekst 7"/>
          <p:cNvSpPr>
            <a:spLocks noGrp="1"/>
          </p:cNvSpPr>
          <p:nvPr>
            <p:ph type="body" sz="quarter" idx="13" hasCustomPrompt="1"/>
          </p:nvPr>
        </p:nvSpPr>
        <p:spPr>
          <a:xfrm>
            <a:off x="1488018" y="6416916"/>
            <a:ext cx="4607983" cy="252445"/>
          </a:xfrm>
        </p:spPr>
        <p:txBody>
          <a:bodyPr>
            <a:normAutofit/>
          </a:bodyPr>
          <a:lstStyle>
            <a:lvl1pPr marL="0" indent="0">
              <a:buNone/>
              <a:defRPr sz="1400" baseline="0"/>
            </a:lvl1pPr>
          </a:lstStyle>
          <a:p>
            <a:pPr lvl="0"/>
            <a:r>
              <a:rPr lang="nl-NL" dirty="0"/>
              <a:t>Jaarplan M&amp;C 2015</a:t>
            </a:r>
          </a:p>
          <a:p>
            <a:pPr lvl="0"/>
            <a:endParaRPr lang="nl-NL" dirty="0"/>
          </a:p>
        </p:txBody>
      </p:sp>
    </p:spTree>
    <p:extLst>
      <p:ext uri="{BB962C8B-B14F-4D97-AF65-F5344CB8AC3E}">
        <p14:creationId xmlns:p14="http://schemas.microsoft.com/office/powerpoint/2010/main" xmlns="" val="376766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voettekst 4"/>
          <p:cNvSpPr>
            <a:spLocks noGrp="1"/>
          </p:cNvSpPr>
          <p:nvPr>
            <p:ph type="ftr" sz="quarter" idx="11"/>
          </p:nvPr>
        </p:nvSpPr>
        <p:spPr>
          <a:xfrm>
            <a:off x="6096000" y="6356351"/>
            <a:ext cx="4512501" cy="365125"/>
          </a:xfrm>
        </p:spPr>
        <p:txBody>
          <a:bodyPr/>
          <a:lstStyle/>
          <a:p>
            <a:r>
              <a:rPr lang="nl-NL"/>
              <a:t>Doelstelling 8 MJBP </a:t>
            </a:r>
            <a:endParaRPr lang="nl-NL" dirty="0"/>
          </a:p>
        </p:txBody>
      </p:sp>
      <p:sp>
        <p:nvSpPr>
          <p:cNvPr id="6" name="Tijdelijke aanduiding voor dianummer 5"/>
          <p:cNvSpPr>
            <a:spLocks noGrp="1"/>
          </p:cNvSpPr>
          <p:nvPr>
            <p:ph type="sldNum" sz="quarter" idx="12"/>
          </p:nvPr>
        </p:nvSpPr>
        <p:spPr/>
        <p:txBody>
          <a:bodyPr/>
          <a:lstStyle>
            <a:lvl1pPr algn="l">
              <a:defRPr/>
            </a:lvl1pPr>
          </a:lstStyle>
          <a:p>
            <a:fld id="{D8C5FB44-8F31-45BC-B31D-32B36CF94530}" type="slidenum">
              <a:rPr lang="nl-NL" smtClean="0"/>
              <a:pPr/>
              <a:t>‹nr.›</a:t>
            </a:fld>
            <a:endParaRPr lang="nl-NL"/>
          </a:p>
        </p:txBody>
      </p:sp>
      <p:sp>
        <p:nvSpPr>
          <p:cNvPr id="9" name="Tijdelijke aanduiding voor tekst 7"/>
          <p:cNvSpPr>
            <a:spLocks noGrp="1"/>
          </p:cNvSpPr>
          <p:nvPr>
            <p:ph type="body" sz="quarter" idx="13"/>
          </p:nvPr>
        </p:nvSpPr>
        <p:spPr>
          <a:xfrm>
            <a:off x="912284" y="2133601"/>
            <a:ext cx="10176933" cy="3743325"/>
          </a:xfrm>
        </p:spPr>
        <p:txBody>
          <a:body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xmlns="" val="3632979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ekst en foto (1x)">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2285" y="1415199"/>
            <a:ext cx="6335183" cy="648072"/>
          </a:xfrm>
        </p:spPr>
        <p:txBody>
          <a:bodyPr/>
          <a:lstStyle/>
          <a:p>
            <a:r>
              <a:rPr lang="nl-NL"/>
              <a:t>Klik om de stijl te bewerken</a:t>
            </a:r>
          </a:p>
        </p:txBody>
      </p:sp>
      <p:sp>
        <p:nvSpPr>
          <p:cNvPr id="5" name="Tijdelijke aanduiding voor voettekst 4"/>
          <p:cNvSpPr>
            <a:spLocks noGrp="1"/>
          </p:cNvSpPr>
          <p:nvPr>
            <p:ph type="ftr" sz="quarter" idx="11"/>
          </p:nvPr>
        </p:nvSpPr>
        <p:spPr>
          <a:xfrm>
            <a:off x="5999989" y="6356351"/>
            <a:ext cx="4608512" cy="365125"/>
          </a:xfrm>
        </p:spPr>
        <p:txBody>
          <a:bodyPr/>
          <a:lstStyle/>
          <a:p>
            <a:r>
              <a:rPr lang="nl-NL"/>
              <a:t>Doelstelling 8 MJBP </a:t>
            </a:r>
            <a:endParaRPr lang="nl-NL" dirty="0"/>
          </a:p>
        </p:txBody>
      </p:sp>
      <p:sp>
        <p:nvSpPr>
          <p:cNvPr id="6" name="Tijdelijke aanduiding voor dianummer 5"/>
          <p:cNvSpPr>
            <a:spLocks noGrp="1"/>
          </p:cNvSpPr>
          <p:nvPr>
            <p:ph type="sldNum" sz="quarter" idx="12"/>
          </p:nvPr>
        </p:nvSpPr>
        <p:spPr/>
        <p:txBody>
          <a:bodyPr/>
          <a:lstStyle>
            <a:lvl1pPr algn="l">
              <a:defRPr/>
            </a:lvl1pPr>
          </a:lstStyle>
          <a:p>
            <a:fld id="{D8C5FB44-8F31-45BC-B31D-32B36CF94530}" type="slidenum">
              <a:rPr lang="nl-NL" smtClean="0"/>
              <a:pPr/>
              <a:t>‹nr.›</a:t>
            </a:fld>
            <a:endParaRPr lang="nl-NL"/>
          </a:p>
        </p:txBody>
      </p:sp>
      <p:sp>
        <p:nvSpPr>
          <p:cNvPr id="9" name="Tijdelijke aanduiding voor tekst 7"/>
          <p:cNvSpPr>
            <a:spLocks noGrp="1"/>
          </p:cNvSpPr>
          <p:nvPr>
            <p:ph type="body" sz="quarter" idx="13"/>
          </p:nvPr>
        </p:nvSpPr>
        <p:spPr>
          <a:xfrm>
            <a:off x="912285" y="2133601"/>
            <a:ext cx="6335183" cy="3743325"/>
          </a:xfrm>
        </p:spPr>
        <p:txBody>
          <a:bodyPr/>
          <a:lstStyle/>
          <a:p>
            <a:pPr lvl="0"/>
            <a:r>
              <a:rPr lang="nl-NL"/>
              <a:t>Klik om de modelstijlen te bewerken</a:t>
            </a:r>
          </a:p>
          <a:p>
            <a:pPr lvl="1"/>
            <a:r>
              <a:rPr lang="nl-NL"/>
              <a:t>Tweede niveau</a:t>
            </a:r>
          </a:p>
          <a:p>
            <a:pPr lvl="2"/>
            <a:r>
              <a:rPr lang="nl-NL"/>
              <a:t>Derde niveau</a:t>
            </a:r>
          </a:p>
        </p:txBody>
      </p:sp>
      <p:sp>
        <p:nvSpPr>
          <p:cNvPr id="12" name="Tijdelijke aanduiding voor afbeelding 7"/>
          <p:cNvSpPr>
            <a:spLocks noGrp="1"/>
          </p:cNvSpPr>
          <p:nvPr>
            <p:ph type="pic" sz="quarter" idx="16"/>
          </p:nvPr>
        </p:nvSpPr>
        <p:spPr>
          <a:xfrm>
            <a:off x="7727952" y="144000"/>
            <a:ext cx="4464049" cy="5947200"/>
          </a:xfrm>
        </p:spPr>
        <p:txBody>
          <a:bodyPr/>
          <a:lstStyle/>
          <a:p>
            <a:r>
              <a:rPr lang="nl-NL"/>
              <a:t>Klik op het pictogram als u een afbeelding wilt toevoegen</a:t>
            </a:r>
          </a:p>
        </p:txBody>
      </p:sp>
    </p:spTree>
    <p:extLst>
      <p:ext uri="{BB962C8B-B14F-4D97-AF65-F5344CB8AC3E}">
        <p14:creationId xmlns:p14="http://schemas.microsoft.com/office/powerpoint/2010/main" xmlns="" val="357137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foto (2x)">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2285" y="1415199"/>
            <a:ext cx="6335183" cy="648072"/>
          </a:xfrm>
        </p:spPr>
        <p:txBody>
          <a:bodyPr/>
          <a:lstStyle/>
          <a:p>
            <a:r>
              <a:rPr lang="nl-NL"/>
              <a:t>Klik om de stijl te bewerken</a:t>
            </a:r>
          </a:p>
        </p:txBody>
      </p:sp>
      <p:sp>
        <p:nvSpPr>
          <p:cNvPr id="5" name="Tijdelijke aanduiding voor voettekst 4"/>
          <p:cNvSpPr>
            <a:spLocks noGrp="1"/>
          </p:cNvSpPr>
          <p:nvPr>
            <p:ph type="ftr" sz="quarter" idx="11"/>
          </p:nvPr>
        </p:nvSpPr>
        <p:spPr>
          <a:xfrm>
            <a:off x="6096000" y="6356351"/>
            <a:ext cx="4512501" cy="365125"/>
          </a:xfrm>
        </p:spPr>
        <p:txBody>
          <a:bodyPr/>
          <a:lstStyle/>
          <a:p>
            <a:r>
              <a:rPr lang="nl-NL"/>
              <a:t>Doelstelling 8 MJBP </a:t>
            </a:r>
          </a:p>
        </p:txBody>
      </p:sp>
      <p:sp>
        <p:nvSpPr>
          <p:cNvPr id="6" name="Tijdelijke aanduiding voor dianummer 5"/>
          <p:cNvSpPr>
            <a:spLocks noGrp="1"/>
          </p:cNvSpPr>
          <p:nvPr>
            <p:ph type="sldNum" sz="quarter" idx="12"/>
          </p:nvPr>
        </p:nvSpPr>
        <p:spPr/>
        <p:txBody>
          <a:bodyPr/>
          <a:lstStyle>
            <a:lvl1pPr algn="l">
              <a:defRPr/>
            </a:lvl1pPr>
          </a:lstStyle>
          <a:p>
            <a:fld id="{D8C5FB44-8F31-45BC-B31D-32B36CF94530}" type="slidenum">
              <a:rPr lang="nl-NL" smtClean="0"/>
              <a:pPr/>
              <a:t>‹nr.›</a:t>
            </a:fld>
            <a:endParaRPr lang="nl-NL"/>
          </a:p>
        </p:txBody>
      </p:sp>
      <p:sp>
        <p:nvSpPr>
          <p:cNvPr id="9" name="Tijdelijke aanduiding voor tekst 7"/>
          <p:cNvSpPr>
            <a:spLocks noGrp="1"/>
          </p:cNvSpPr>
          <p:nvPr>
            <p:ph type="body" sz="quarter" idx="13"/>
          </p:nvPr>
        </p:nvSpPr>
        <p:spPr>
          <a:xfrm>
            <a:off x="912285" y="2133601"/>
            <a:ext cx="6335183" cy="3743325"/>
          </a:xfrm>
        </p:spPr>
        <p:txBody>
          <a:bodyPr/>
          <a:lstStyle/>
          <a:p>
            <a:pPr lvl="0"/>
            <a:r>
              <a:rPr lang="nl-NL"/>
              <a:t>Klik om de modelstijlen te bewerken</a:t>
            </a:r>
          </a:p>
          <a:p>
            <a:pPr lvl="1"/>
            <a:r>
              <a:rPr lang="nl-NL"/>
              <a:t>Tweede niveau</a:t>
            </a:r>
          </a:p>
          <a:p>
            <a:pPr lvl="2"/>
            <a:r>
              <a:rPr lang="nl-NL"/>
              <a:t>Derde niveau</a:t>
            </a:r>
          </a:p>
        </p:txBody>
      </p:sp>
      <p:sp>
        <p:nvSpPr>
          <p:cNvPr id="8" name="Tijdelijke aanduiding voor afbeelding 7"/>
          <p:cNvSpPr>
            <a:spLocks noGrp="1"/>
          </p:cNvSpPr>
          <p:nvPr>
            <p:ph type="pic" sz="quarter" idx="14"/>
          </p:nvPr>
        </p:nvSpPr>
        <p:spPr>
          <a:xfrm>
            <a:off x="7727952" y="4204800"/>
            <a:ext cx="4464049" cy="1886400"/>
          </a:xfrm>
        </p:spPr>
        <p:txBody>
          <a:bodyPr/>
          <a:lstStyle/>
          <a:p>
            <a:r>
              <a:rPr lang="nl-NL"/>
              <a:t>Klik op het pictogram als u een afbeelding wilt toevoegen</a:t>
            </a:r>
          </a:p>
        </p:txBody>
      </p:sp>
      <p:sp>
        <p:nvSpPr>
          <p:cNvPr id="12" name="Tijdelijke aanduiding voor afbeelding 7"/>
          <p:cNvSpPr>
            <a:spLocks noGrp="1"/>
          </p:cNvSpPr>
          <p:nvPr>
            <p:ph type="pic" sz="quarter" idx="16"/>
          </p:nvPr>
        </p:nvSpPr>
        <p:spPr>
          <a:xfrm>
            <a:off x="7727952" y="144000"/>
            <a:ext cx="4464049" cy="3916800"/>
          </a:xfrm>
        </p:spPr>
        <p:txBody>
          <a:bodyPr/>
          <a:lstStyle/>
          <a:p>
            <a:r>
              <a:rPr lang="nl-NL"/>
              <a:t>Klik op het pictogram als u een afbeelding wilt toevoegen</a:t>
            </a:r>
          </a:p>
        </p:txBody>
      </p:sp>
    </p:spTree>
    <p:extLst>
      <p:ext uri="{BB962C8B-B14F-4D97-AF65-F5344CB8AC3E}">
        <p14:creationId xmlns:p14="http://schemas.microsoft.com/office/powerpoint/2010/main" xmlns="" val="276733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tekst en foto (3x)">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2285" y="1415199"/>
            <a:ext cx="6335183" cy="648072"/>
          </a:xfrm>
        </p:spPr>
        <p:txBody>
          <a:bodyPr/>
          <a:lstStyle/>
          <a:p>
            <a:r>
              <a:rPr lang="nl-NL"/>
              <a:t>Klik om de stijl te bewerken</a:t>
            </a:r>
          </a:p>
        </p:txBody>
      </p:sp>
      <p:sp>
        <p:nvSpPr>
          <p:cNvPr id="5" name="Tijdelijke aanduiding voor voettekst 4"/>
          <p:cNvSpPr>
            <a:spLocks noGrp="1"/>
          </p:cNvSpPr>
          <p:nvPr>
            <p:ph type="ftr" sz="quarter" idx="11"/>
          </p:nvPr>
        </p:nvSpPr>
        <p:spPr>
          <a:xfrm>
            <a:off x="6096000" y="6356351"/>
            <a:ext cx="4512501" cy="365125"/>
          </a:xfrm>
        </p:spPr>
        <p:txBody>
          <a:bodyPr/>
          <a:lstStyle/>
          <a:p>
            <a:r>
              <a:rPr lang="nl-NL"/>
              <a:t>Doelstelling 8 MJBP </a:t>
            </a:r>
          </a:p>
        </p:txBody>
      </p:sp>
      <p:sp>
        <p:nvSpPr>
          <p:cNvPr id="6" name="Tijdelijke aanduiding voor dianummer 5"/>
          <p:cNvSpPr>
            <a:spLocks noGrp="1"/>
          </p:cNvSpPr>
          <p:nvPr>
            <p:ph type="sldNum" sz="quarter" idx="12"/>
          </p:nvPr>
        </p:nvSpPr>
        <p:spPr/>
        <p:txBody>
          <a:bodyPr/>
          <a:lstStyle>
            <a:lvl1pPr algn="l">
              <a:defRPr/>
            </a:lvl1pPr>
          </a:lstStyle>
          <a:p>
            <a:fld id="{D8C5FB44-8F31-45BC-B31D-32B36CF94530}" type="slidenum">
              <a:rPr lang="nl-NL" smtClean="0"/>
              <a:pPr/>
              <a:t>‹nr.›</a:t>
            </a:fld>
            <a:endParaRPr lang="nl-NL"/>
          </a:p>
        </p:txBody>
      </p:sp>
      <p:sp>
        <p:nvSpPr>
          <p:cNvPr id="9" name="Tijdelijke aanduiding voor tekst 7"/>
          <p:cNvSpPr>
            <a:spLocks noGrp="1"/>
          </p:cNvSpPr>
          <p:nvPr>
            <p:ph type="body" sz="quarter" idx="13"/>
          </p:nvPr>
        </p:nvSpPr>
        <p:spPr>
          <a:xfrm>
            <a:off x="912285" y="2133601"/>
            <a:ext cx="6335183" cy="3743325"/>
          </a:xfrm>
        </p:spPr>
        <p:txBody>
          <a:bodyPr/>
          <a:lstStyle/>
          <a:p>
            <a:pPr lvl="0"/>
            <a:r>
              <a:rPr lang="nl-NL"/>
              <a:t>Klik om de modelstijlen te bewerken</a:t>
            </a:r>
          </a:p>
          <a:p>
            <a:pPr lvl="1"/>
            <a:r>
              <a:rPr lang="nl-NL"/>
              <a:t>Tweede niveau</a:t>
            </a:r>
          </a:p>
          <a:p>
            <a:pPr lvl="2"/>
            <a:r>
              <a:rPr lang="nl-NL"/>
              <a:t>Derde niveau</a:t>
            </a:r>
          </a:p>
        </p:txBody>
      </p:sp>
      <p:sp>
        <p:nvSpPr>
          <p:cNvPr id="8" name="Tijdelijke aanduiding voor afbeelding 7"/>
          <p:cNvSpPr>
            <a:spLocks noGrp="1"/>
          </p:cNvSpPr>
          <p:nvPr>
            <p:ph type="pic" sz="quarter" idx="14"/>
          </p:nvPr>
        </p:nvSpPr>
        <p:spPr>
          <a:xfrm>
            <a:off x="7727952" y="4204800"/>
            <a:ext cx="4464049" cy="1886400"/>
          </a:xfrm>
        </p:spPr>
        <p:txBody>
          <a:bodyPr/>
          <a:lstStyle/>
          <a:p>
            <a:r>
              <a:rPr lang="nl-NL"/>
              <a:t>Klik op het pictogram als u een afbeelding wilt toevoegen</a:t>
            </a:r>
          </a:p>
        </p:txBody>
      </p:sp>
      <p:sp>
        <p:nvSpPr>
          <p:cNvPr id="10" name="Tijdelijke aanduiding voor afbeelding 7"/>
          <p:cNvSpPr>
            <a:spLocks noGrp="1"/>
          </p:cNvSpPr>
          <p:nvPr>
            <p:ph type="pic" sz="quarter" idx="15"/>
          </p:nvPr>
        </p:nvSpPr>
        <p:spPr>
          <a:xfrm>
            <a:off x="7727952" y="2174400"/>
            <a:ext cx="4464049" cy="1886400"/>
          </a:xfrm>
        </p:spPr>
        <p:txBody>
          <a:bodyPr/>
          <a:lstStyle/>
          <a:p>
            <a:r>
              <a:rPr lang="nl-NL"/>
              <a:t>Klik op het pictogram als u een afbeelding wilt toevoegen</a:t>
            </a:r>
          </a:p>
        </p:txBody>
      </p:sp>
      <p:sp>
        <p:nvSpPr>
          <p:cNvPr id="11" name="Tijdelijke aanduiding voor afbeelding 7"/>
          <p:cNvSpPr>
            <a:spLocks noGrp="1"/>
          </p:cNvSpPr>
          <p:nvPr>
            <p:ph type="pic" sz="quarter" idx="16"/>
          </p:nvPr>
        </p:nvSpPr>
        <p:spPr>
          <a:xfrm>
            <a:off x="7727952" y="144000"/>
            <a:ext cx="4464049" cy="1886400"/>
          </a:xfrm>
        </p:spPr>
        <p:txBody>
          <a:bodyPr/>
          <a:lstStyle/>
          <a:p>
            <a:r>
              <a:rPr lang="nl-NL"/>
              <a:t>Klik op het pictogram als u een afbeelding wilt toevoegen</a:t>
            </a:r>
          </a:p>
        </p:txBody>
      </p:sp>
    </p:spTree>
    <p:extLst>
      <p:ext uri="{BB962C8B-B14F-4D97-AF65-F5344CB8AC3E}">
        <p14:creationId xmlns:p14="http://schemas.microsoft.com/office/powerpoint/2010/main" xmlns="" val="2296325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ind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71329" y="2350363"/>
            <a:ext cx="9217888" cy="1376361"/>
          </a:xfrm>
        </p:spPr>
        <p:txBody>
          <a:bodyPr anchor="t" anchorCtr="0">
            <a:noAutofit/>
          </a:bodyPr>
          <a:lstStyle/>
          <a:p>
            <a:r>
              <a:rPr lang="nl-NL"/>
              <a:t>Klik om de stijl te bewerken</a:t>
            </a:r>
          </a:p>
        </p:txBody>
      </p:sp>
    </p:spTree>
    <p:extLst>
      <p:ext uri="{BB962C8B-B14F-4D97-AF65-F5344CB8AC3E}">
        <p14:creationId xmlns:p14="http://schemas.microsoft.com/office/powerpoint/2010/main" xmlns="" val="1252373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iet gebruiken)">
    <p:bg>
      <p:bgPr>
        <a:solidFill>
          <a:schemeClr val="bg2"/>
        </a:solidFill>
        <a:effectLst/>
      </p:bgPr>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6858000"/>
          </a:xfrm>
        </p:spPr>
        <p:txBody>
          <a:bodyPr anchor="ctr" anchorCtr="0"/>
          <a:lstStyle>
            <a:lvl1pPr algn="ctr">
              <a:defRPr/>
            </a:lvl1pPr>
          </a:lstStyle>
          <a:p>
            <a:r>
              <a:rPr lang="nl-NL"/>
              <a:t>Klik op het pictogram als u een afbeelding wilt toevoegen</a:t>
            </a:r>
          </a:p>
        </p:txBody>
      </p:sp>
      <p:sp>
        <p:nvSpPr>
          <p:cNvPr id="2" name="Titel 1"/>
          <p:cNvSpPr>
            <a:spLocks noGrp="1"/>
          </p:cNvSpPr>
          <p:nvPr>
            <p:ph type="title"/>
          </p:nvPr>
        </p:nvSpPr>
        <p:spPr>
          <a:xfrm>
            <a:off x="912285" y="4973067"/>
            <a:ext cx="6335183" cy="648072"/>
          </a:xfrm>
        </p:spPr>
        <p:txBody>
          <a:bodyPr/>
          <a:lstStyle/>
          <a:p>
            <a:r>
              <a:rPr lang="nl-NL"/>
              <a:t>Klik om de stijl te bewerken</a:t>
            </a:r>
          </a:p>
        </p:txBody>
      </p:sp>
      <p:sp>
        <p:nvSpPr>
          <p:cNvPr id="5" name="Tijdelijke aanduiding voor voettekst 4"/>
          <p:cNvSpPr>
            <a:spLocks noGrp="1"/>
          </p:cNvSpPr>
          <p:nvPr>
            <p:ph type="ftr" sz="quarter" idx="11"/>
          </p:nvPr>
        </p:nvSpPr>
        <p:spPr/>
        <p:txBody>
          <a:bodyPr/>
          <a:lstStyle/>
          <a:p>
            <a:r>
              <a:rPr lang="nl-NL"/>
              <a:t>Doelstelling 8 MJBP </a:t>
            </a:r>
          </a:p>
        </p:txBody>
      </p:sp>
      <p:sp>
        <p:nvSpPr>
          <p:cNvPr id="6" name="Tijdelijke aanduiding voor dianummer 5"/>
          <p:cNvSpPr>
            <a:spLocks noGrp="1"/>
          </p:cNvSpPr>
          <p:nvPr>
            <p:ph type="sldNum" sz="quarter" idx="12"/>
          </p:nvPr>
        </p:nvSpPr>
        <p:spPr/>
        <p:txBody>
          <a:bodyPr/>
          <a:lstStyle>
            <a:lvl1pPr algn="l">
              <a:defRPr/>
            </a:lvl1pPr>
          </a:lstStyle>
          <a:p>
            <a:fld id="{D8C5FB44-8F31-45BC-B31D-32B36CF94530}" type="slidenum">
              <a:rPr lang="nl-NL" smtClean="0"/>
              <a:pPr/>
              <a:t>‹nr.›</a:t>
            </a:fld>
            <a:endParaRPr lang="nl-NL"/>
          </a:p>
        </p:txBody>
      </p:sp>
      <p:pic>
        <p:nvPicPr>
          <p:cNvPr id="7" name="Afbeelding 6" descr="Tear_Powerpoint_Logo-lb.png"/>
          <p:cNvPicPr>
            <a:picLocks noChangeAspect="1"/>
          </p:cNvPicPr>
          <p:nvPr userDrawn="1"/>
        </p:nvPicPr>
        <p:blipFill>
          <a:blip r:embed="rId2" cstate="print"/>
          <a:stretch>
            <a:fillRect/>
          </a:stretch>
        </p:blipFill>
        <p:spPr>
          <a:xfrm>
            <a:off x="1" y="1"/>
            <a:ext cx="3017527" cy="1303023"/>
          </a:xfrm>
          <a:prstGeom prst="rect">
            <a:avLst/>
          </a:prstGeom>
        </p:spPr>
      </p:pic>
      <p:sp>
        <p:nvSpPr>
          <p:cNvPr id="9" name="Tijdelijke aanduiding voor tekst 7"/>
          <p:cNvSpPr>
            <a:spLocks noGrp="1"/>
          </p:cNvSpPr>
          <p:nvPr>
            <p:ph type="body" sz="quarter" idx="13"/>
          </p:nvPr>
        </p:nvSpPr>
        <p:spPr>
          <a:xfrm>
            <a:off x="912285" y="5592407"/>
            <a:ext cx="6335183" cy="1127370"/>
          </a:xfrm>
        </p:spPr>
        <p:txBody>
          <a:bodyPr/>
          <a:lstStyle>
            <a:lvl1pPr indent="0">
              <a:buNone/>
              <a:defRPr/>
            </a:lvl1pPr>
          </a:lstStyle>
          <a:p>
            <a:pPr lvl="0"/>
            <a:r>
              <a:rPr lang="nl-NL"/>
              <a:t>Klik om de modelstijlen te bewerken</a:t>
            </a:r>
          </a:p>
        </p:txBody>
      </p:sp>
    </p:spTree>
    <p:extLst>
      <p:ext uri="{BB962C8B-B14F-4D97-AF65-F5344CB8AC3E}">
        <p14:creationId xmlns:p14="http://schemas.microsoft.com/office/powerpoint/2010/main" xmlns="" val="3720956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voettekst 4"/>
          <p:cNvSpPr>
            <a:spLocks noGrp="1"/>
          </p:cNvSpPr>
          <p:nvPr>
            <p:ph type="ftr" sz="quarter" idx="11"/>
          </p:nvPr>
        </p:nvSpPr>
        <p:spPr>
          <a:xfrm>
            <a:off x="6096000" y="6356351"/>
            <a:ext cx="4512501" cy="365125"/>
          </a:xfrm>
        </p:spPr>
        <p:txBody>
          <a:bodyPr/>
          <a:lstStyle/>
          <a:p>
            <a:r>
              <a:rPr lang="nl-NL"/>
              <a:t>Doelstelling 8 MJBP </a:t>
            </a:r>
            <a:endParaRPr lang="nl-NL" dirty="0"/>
          </a:p>
        </p:txBody>
      </p:sp>
      <p:sp>
        <p:nvSpPr>
          <p:cNvPr id="6" name="Tijdelijke aanduiding voor dianummer 5"/>
          <p:cNvSpPr>
            <a:spLocks noGrp="1"/>
          </p:cNvSpPr>
          <p:nvPr>
            <p:ph type="sldNum" sz="quarter" idx="12"/>
          </p:nvPr>
        </p:nvSpPr>
        <p:spPr/>
        <p:txBody>
          <a:bodyPr/>
          <a:lstStyle>
            <a:lvl1pPr algn="l">
              <a:defRPr/>
            </a:lvl1pPr>
          </a:lstStyle>
          <a:p>
            <a:fld id="{D8C5FB44-8F31-45BC-B31D-32B36CF94530}" type="slidenum">
              <a:rPr lang="nl-NL" smtClean="0"/>
              <a:pPr/>
              <a:t>‹nr.›</a:t>
            </a:fld>
            <a:endParaRPr lang="nl-NL"/>
          </a:p>
        </p:txBody>
      </p:sp>
      <p:sp>
        <p:nvSpPr>
          <p:cNvPr id="9" name="Tijdelijke aanduiding voor tekst 7"/>
          <p:cNvSpPr>
            <a:spLocks noGrp="1"/>
          </p:cNvSpPr>
          <p:nvPr>
            <p:ph type="body" sz="quarter" idx="13"/>
          </p:nvPr>
        </p:nvSpPr>
        <p:spPr>
          <a:xfrm>
            <a:off x="912284" y="2133601"/>
            <a:ext cx="10176933" cy="3743325"/>
          </a:xfrm>
        </p:spPr>
        <p:txBody>
          <a:body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xmlns="" val="341247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78CD5CD-3103-4295-A32E-D033D086FFE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BEAC9008-DA47-4CA7-B122-96038125398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C120053C-9A2D-4FE5-9B89-912B4D7E060A}"/>
              </a:ext>
            </a:extLst>
          </p:cNvPr>
          <p:cNvSpPr>
            <a:spLocks noGrp="1"/>
          </p:cNvSpPr>
          <p:nvPr>
            <p:ph type="dt" sz="half" idx="10"/>
          </p:nvPr>
        </p:nvSpPr>
        <p:spPr/>
        <p:txBody>
          <a:bodyPr/>
          <a:lstStyle/>
          <a:p>
            <a:fld id="{4A57ED69-D18F-4992-A239-7D620624F9C6}" type="datetimeFigureOut">
              <a:rPr lang="nl-NL" smtClean="0"/>
              <a:pPr/>
              <a:t>24-8-2020</a:t>
            </a:fld>
            <a:endParaRPr lang="nl-NL"/>
          </a:p>
        </p:txBody>
      </p:sp>
      <p:sp>
        <p:nvSpPr>
          <p:cNvPr id="5" name="Tijdelijke aanduiding voor voettekst 4">
            <a:extLst>
              <a:ext uri="{FF2B5EF4-FFF2-40B4-BE49-F238E27FC236}">
                <a16:creationId xmlns:a16="http://schemas.microsoft.com/office/drawing/2014/main" xmlns="" id="{C51CA450-01FA-46FE-AD2E-FB4BB79E8C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53BF8EB1-09CA-4D6E-81BF-E1E37E14C362}"/>
              </a:ext>
            </a:extLst>
          </p:cNvPr>
          <p:cNvSpPr>
            <a:spLocks noGrp="1"/>
          </p:cNvSpPr>
          <p:nvPr>
            <p:ph type="sldNum" sz="quarter" idx="12"/>
          </p:nvPr>
        </p:nvSpPr>
        <p:spPr/>
        <p:txBody>
          <a:body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559420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781A1BE-8923-4627-8352-E5D95909508C}"/>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A21DDEC6-F090-4EA6-9D7E-AA9046D9A49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AC5C7210-3628-4445-997D-3726711B903F}"/>
              </a:ext>
            </a:extLst>
          </p:cNvPr>
          <p:cNvSpPr>
            <a:spLocks noGrp="1"/>
          </p:cNvSpPr>
          <p:nvPr>
            <p:ph type="dt" sz="half" idx="10"/>
          </p:nvPr>
        </p:nvSpPr>
        <p:spPr/>
        <p:txBody>
          <a:bodyPr/>
          <a:lstStyle/>
          <a:p>
            <a:fld id="{9EBA6076-A8E9-4ECC-81FC-0D7E029BD688}" type="datetimeFigureOut">
              <a:rPr lang="nl-NL" smtClean="0"/>
              <a:pPr/>
              <a:t>24-8-2020</a:t>
            </a:fld>
            <a:endParaRPr lang="nl-NL"/>
          </a:p>
        </p:txBody>
      </p:sp>
      <p:sp>
        <p:nvSpPr>
          <p:cNvPr id="5" name="Tijdelijke aanduiding voor voettekst 4">
            <a:extLst>
              <a:ext uri="{FF2B5EF4-FFF2-40B4-BE49-F238E27FC236}">
                <a16:creationId xmlns:a16="http://schemas.microsoft.com/office/drawing/2014/main" xmlns="" id="{10521359-772B-4519-9520-D513DEB0FE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012AB433-C2EB-45FD-A436-9480CC12E022}"/>
              </a:ext>
            </a:extLst>
          </p:cNvPr>
          <p:cNvSpPr>
            <a:spLocks noGrp="1"/>
          </p:cNvSpPr>
          <p:nvPr>
            <p:ph type="sldNum" sz="quarter" idx="12"/>
          </p:nvPr>
        </p:nvSpPr>
        <p:spPr/>
        <p:txBody>
          <a:bodyPr/>
          <a:lstStyle/>
          <a:p>
            <a:fld id="{B74F98A1-DE1E-4B61-9909-1C42CF8274A1}" type="slidenum">
              <a:rPr lang="nl-NL" smtClean="0"/>
              <a:pPr/>
              <a:t>‹nr.›</a:t>
            </a:fld>
            <a:endParaRPr lang="nl-NL"/>
          </a:p>
        </p:txBody>
      </p:sp>
    </p:spTree>
    <p:extLst>
      <p:ext uri="{BB962C8B-B14F-4D97-AF65-F5344CB8AC3E}">
        <p14:creationId xmlns:p14="http://schemas.microsoft.com/office/powerpoint/2010/main" xmlns="" val="3947886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voettekst 4"/>
          <p:cNvSpPr>
            <a:spLocks noGrp="1"/>
          </p:cNvSpPr>
          <p:nvPr>
            <p:ph type="ftr" sz="quarter" idx="11"/>
          </p:nvPr>
        </p:nvSpPr>
        <p:spPr>
          <a:xfrm>
            <a:off x="6096000" y="6356351"/>
            <a:ext cx="4512501" cy="365125"/>
          </a:xfrm>
        </p:spPr>
        <p:txBody>
          <a:bodyPr/>
          <a:lstStyle/>
          <a:p>
            <a:r>
              <a:rPr lang="nl-NL"/>
              <a:t>Doelstelling 8 MJBP </a:t>
            </a:r>
            <a:endParaRPr lang="nl-NL" dirty="0"/>
          </a:p>
        </p:txBody>
      </p:sp>
      <p:sp>
        <p:nvSpPr>
          <p:cNvPr id="6" name="Tijdelijke aanduiding voor dianummer 5"/>
          <p:cNvSpPr>
            <a:spLocks noGrp="1"/>
          </p:cNvSpPr>
          <p:nvPr>
            <p:ph type="sldNum" sz="quarter" idx="12"/>
          </p:nvPr>
        </p:nvSpPr>
        <p:spPr/>
        <p:txBody>
          <a:bodyPr/>
          <a:lstStyle>
            <a:lvl1pPr algn="l">
              <a:defRPr/>
            </a:lvl1pPr>
          </a:lstStyle>
          <a:p>
            <a:fld id="{D8C5FB44-8F31-45BC-B31D-32B36CF94530}" type="slidenum">
              <a:rPr lang="nl-NL" smtClean="0"/>
              <a:pPr/>
              <a:t>‹nr.›</a:t>
            </a:fld>
            <a:endParaRPr lang="nl-NL"/>
          </a:p>
        </p:txBody>
      </p:sp>
      <p:sp>
        <p:nvSpPr>
          <p:cNvPr id="9" name="Tijdelijke aanduiding voor tekst 7"/>
          <p:cNvSpPr>
            <a:spLocks noGrp="1"/>
          </p:cNvSpPr>
          <p:nvPr>
            <p:ph type="body" sz="quarter" idx="13"/>
          </p:nvPr>
        </p:nvSpPr>
        <p:spPr>
          <a:xfrm>
            <a:off x="912284" y="2133601"/>
            <a:ext cx="10176933" cy="3743325"/>
          </a:xfrm>
        </p:spPr>
        <p:txBody>
          <a:body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xmlns="" val="1757766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53BC9F-B646-4D47-A6D9-88389448251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xmlns="" id="{CFC20B25-826E-4D3B-AE6B-9D7E5AFD8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xmlns="" id="{C5AA6516-373B-4462-8B6C-DA8EF7E2F733}"/>
              </a:ext>
            </a:extLst>
          </p:cNvPr>
          <p:cNvSpPr>
            <a:spLocks noGrp="1"/>
          </p:cNvSpPr>
          <p:nvPr>
            <p:ph type="dt" sz="half" idx="10"/>
          </p:nvPr>
        </p:nvSpPr>
        <p:spPr/>
        <p:txBody>
          <a:bodyPr/>
          <a:lstStyle/>
          <a:p>
            <a:fld id="{A37B9FFC-7144-4B5A-B3F4-066FDD32C7A1}" type="datetimeFigureOut">
              <a:rPr lang="en-GB" smtClean="0"/>
              <a:pPr/>
              <a:t>24/08/2020</a:t>
            </a:fld>
            <a:endParaRPr lang="en-GB"/>
          </a:p>
        </p:txBody>
      </p:sp>
      <p:sp>
        <p:nvSpPr>
          <p:cNvPr id="5" name="Tijdelijke aanduiding voor voettekst 4">
            <a:extLst>
              <a:ext uri="{FF2B5EF4-FFF2-40B4-BE49-F238E27FC236}">
                <a16:creationId xmlns:a16="http://schemas.microsoft.com/office/drawing/2014/main" xmlns="" id="{6E5E1F12-9AF5-4270-8966-505EF7D2D0BF}"/>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AFE39794-720C-43A0-93B4-D365592D8F7F}"/>
              </a:ext>
            </a:extLst>
          </p:cNvPr>
          <p:cNvSpPr>
            <a:spLocks noGrp="1"/>
          </p:cNvSpPr>
          <p:nvPr>
            <p:ph type="sldNum" sz="quarter" idx="12"/>
          </p:nvPr>
        </p:nvSpPr>
        <p:spPr/>
        <p:txBody>
          <a:body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165265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E744D3-77DE-4B53-B419-F996201D0684}"/>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16FB729C-C6E4-4B33-B2DF-27005519193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BF9D7F99-2A32-4D58-8500-40A9D34A3252}"/>
              </a:ext>
            </a:extLst>
          </p:cNvPr>
          <p:cNvSpPr>
            <a:spLocks noGrp="1"/>
          </p:cNvSpPr>
          <p:nvPr>
            <p:ph type="dt" sz="half" idx="10"/>
          </p:nvPr>
        </p:nvSpPr>
        <p:spPr/>
        <p:txBody>
          <a:bodyPr/>
          <a:lstStyle/>
          <a:p>
            <a:fld id="{A37B9FFC-7144-4B5A-B3F4-066FDD32C7A1}" type="datetimeFigureOut">
              <a:rPr lang="en-GB" smtClean="0"/>
              <a:pPr/>
              <a:t>24/08/2020</a:t>
            </a:fld>
            <a:endParaRPr lang="en-GB"/>
          </a:p>
        </p:txBody>
      </p:sp>
      <p:sp>
        <p:nvSpPr>
          <p:cNvPr id="5" name="Tijdelijke aanduiding voor voettekst 4">
            <a:extLst>
              <a:ext uri="{FF2B5EF4-FFF2-40B4-BE49-F238E27FC236}">
                <a16:creationId xmlns:a16="http://schemas.microsoft.com/office/drawing/2014/main" xmlns="" id="{44663097-6ABE-4292-854F-AD230FE25B71}"/>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CF143517-315B-4B8E-AF82-868272DA5B53}"/>
              </a:ext>
            </a:extLst>
          </p:cNvPr>
          <p:cNvSpPr>
            <a:spLocks noGrp="1"/>
          </p:cNvSpPr>
          <p:nvPr>
            <p:ph type="sldNum" sz="quarter" idx="12"/>
          </p:nvPr>
        </p:nvSpPr>
        <p:spPr/>
        <p:txBody>
          <a:body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1709725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6D12B9-BDA9-4BD7-B5D7-1EE96AF1D92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6B6ACF4C-5D5D-498A-9EA2-8C3EBC58C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xmlns="" id="{76F463F7-0E6E-4A21-9E9A-EFDB59636132}"/>
              </a:ext>
            </a:extLst>
          </p:cNvPr>
          <p:cNvSpPr>
            <a:spLocks noGrp="1"/>
          </p:cNvSpPr>
          <p:nvPr>
            <p:ph type="dt" sz="half" idx="10"/>
          </p:nvPr>
        </p:nvSpPr>
        <p:spPr/>
        <p:txBody>
          <a:bodyPr/>
          <a:lstStyle/>
          <a:p>
            <a:fld id="{A37B9FFC-7144-4B5A-B3F4-066FDD32C7A1}" type="datetimeFigureOut">
              <a:rPr lang="en-GB" smtClean="0"/>
              <a:pPr/>
              <a:t>24/08/2020</a:t>
            </a:fld>
            <a:endParaRPr lang="en-GB"/>
          </a:p>
        </p:txBody>
      </p:sp>
      <p:sp>
        <p:nvSpPr>
          <p:cNvPr id="5" name="Tijdelijke aanduiding voor voettekst 4">
            <a:extLst>
              <a:ext uri="{FF2B5EF4-FFF2-40B4-BE49-F238E27FC236}">
                <a16:creationId xmlns:a16="http://schemas.microsoft.com/office/drawing/2014/main" xmlns="" id="{E12DAA6A-390C-452C-B3AD-8CDA8AFA354B}"/>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0458CA59-A94B-47D5-B73C-0A70AD8822BF}"/>
              </a:ext>
            </a:extLst>
          </p:cNvPr>
          <p:cNvSpPr>
            <a:spLocks noGrp="1"/>
          </p:cNvSpPr>
          <p:nvPr>
            <p:ph type="sldNum" sz="quarter" idx="12"/>
          </p:nvPr>
        </p:nvSpPr>
        <p:spPr/>
        <p:txBody>
          <a:body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407438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C55F8C-D048-4954-A0E5-A3C6BFEFA0B4}"/>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2730E4D5-4B18-4E0F-A551-A70988768B9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xmlns="" id="{0067B0EE-A322-4C30-8424-3EDAB3C2153C}"/>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xmlns="" id="{0EF6EF7F-3202-428C-BF3B-D2313EDFEB9E}"/>
              </a:ext>
            </a:extLst>
          </p:cNvPr>
          <p:cNvSpPr>
            <a:spLocks noGrp="1"/>
          </p:cNvSpPr>
          <p:nvPr>
            <p:ph type="dt" sz="half" idx="10"/>
          </p:nvPr>
        </p:nvSpPr>
        <p:spPr/>
        <p:txBody>
          <a:bodyPr/>
          <a:lstStyle/>
          <a:p>
            <a:fld id="{A37B9FFC-7144-4B5A-B3F4-066FDD32C7A1}" type="datetimeFigureOut">
              <a:rPr lang="en-GB" smtClean="0"/>
              <a:pPr/>
              <a:t>24/08/2020</a:t>
            </a:fld>
            <a:endParaRPr lang="en-GB"/>
          </a:p>
        </p:txBody>
      </p:sp>
      <p:sp>
        <p:nvSpPr>
          <p:cNvPr id="6" name="Tijdelijke aanduiding voor voettekst 5">
            <a:extLst>
              <a:ext uri="{FF2B5EF4-FFF2-40B4-BE49-F238E27FC236}">
                <a16:creationId xmlns:a16="http://schemas.microsoft.com/office/drawing/2014/main" xmlns="" id="{7A837016-17A6-42B5-B295-9894FF13A7B5}"/>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E0859DE0-EA3B-41AF-87A2-5EE1D8358388}"/>
              </a:ext>
            </a:extLst>
          </p:cNvPr>
          <p:cNvSpPr>
            <a:spLocks noGrp="1"/>
          </p:cNvSpPr>
          <p:nvPr>
            <p:ph type="sldNum" sz="quarter" idx="12"/>
          </p:nvPr>
        </p:nvSpPr>
        <p:spPr/>
        <p:txBody>
          <a:body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221732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0577EA8-BDA2-44B4-BE16-DA2EB9E6B7FA}"/>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681BD046-9C53-4DCF-92C7-167A3204A0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xmlns="" id="{CB8F013A-D0EB-48BF-B4C1-719102277163}"/>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xmlns="" id="{3E6FDBF4-E190-4138-AF41-6939311D0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xmlns="" id="{6582B307-8D00-4010-8005-0201BC236B5E}"/>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xmlns="" id="{9E3E39EE-397A-401F-B3BF-7E0824261105}"/>
              </a:ext>
            </a:extLst>
          </p:cNvPr>
          <p:cNvSpPr>
            <a:spLocks noGrp="1"/>
          </p:cNvSpPr>
          <p:nvPr>
            <p:ph type="dt" sz="half" idx="10"/>
          </p:nvPr>
        </p:nvSpPr>
        <p:spPr/>
        <p:txBody>
          <a:bodyPr/>
          <a:lstStyle/>
          <a:p>
            <a:fld id="{A37B9FFC-7144-4B5A-B3F4-066FDD32C7A1}" type="datetimeFigureOut">
              <a:rPr lang="en-GB" smtClean="0"/>
              <a:pPr/>
              <a:t>24/08/2020</a:t>
            </a:fld>
            <a:endParaRPr lang="en-GB"/>
          </a:p>
        </p:txBody>
      </p:sp>
      <p:sp>
        <p:nvSpPr>
          <p:cNvPr id="8" name="Tijdelijke aanduiding voor voettekst 7">
            <a:extLst>
              <a:ext uri="{FF2B5EF4-FFF2-40B4-BE49-F238E27FC236}">
                <a16:creationId xmlns:a16="http://schemas.microsoft.com/office/drawing/2014/main" xmlns="" id="{4433B6D2-6938-4C07-9FA8-FA05CD082A16}"/>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xmlns="" id="{02A5583E-19DD-4246-9561-DB4CAF09ECD4}"/>
              </a:ext>
            </a:extLst>
          </p:cNvPr>
          <p:cNvSpPr>
            <a:spLocks noGrp="1"/>
          </p:cNvSpPr>
          <p:nvPr>
            <p:ph type="sldNum" sz="quarter" idx="12"/>
          </p:nvPr>
        </p:nvSpPr>
        <p:spPr/>
        <p:txBody>
          <a:body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1966488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AED35EE-C064-4AFE-BB4B-55ED62AB7BED}"/>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xmlns="" id="{1CED5499-F460-47D8-BD06-A8419A32CB17}"/>
              </a:ext>
            </a:extLst>
          </p:cNvPr>
          <p:cNvSpPr>
            <a:spLocks noGrp="1"/>
          </p:cNvSpPr>
          <p:nvPr>
            <p:ph type="dt" sz="half" idx="10"/>
          </p:nvPr>
        </p:nvSpPr>
        <p:spPr/>
        <p:txBody>
          <a:bodyPr/>
          <a:lstStyle/>
          <a:p>
            <a:fld id="{A37B9FFC-7144-4B5A-B3F4-066FDD32C7A1}" type="datetimeFigureOut">
              <a:rPr lang="en-GB" smtClean="0"/>
              <a:pPr/>
              <a:t>24/08/2020</a:t>
            </a:fld>
            <a:endParaRPr lang="en-GB"/>
          </a:p>
        </p:txBody>
      </p:sp>
      <p:sp>
        <p:nvSpPr>
          <p:cNvPr id="4" name="Tijdelijke aanduiding voor voettekst 3">
            <a:extLst>
              <a:ext uri="{FF2B5EF4-FFF2-40B4-BE49-F238E27FC236}">
                <a16:creationId xmlns:a16="http://schemas.microsoft.com/office/drawing/2014/main" xmlns="" id="{7C57ECD8-34EB-4A16-B064-E6E4A819ED7B}"/>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xmlns="" id="{6FCDE6F2-15CA-4012-9ADE-B02AC277C66B}"/>
              </a:ext>
            </a:extLst>
          </p:cNvPr>
          <p:cNvSpPr>
            <a:spLocks noGrp="1"/>
          </p:cNvSpPr>
          <p:nvPr>
            <p:ph type="sldNum" sz="quarter" idx="12"/>
          </p:nvPr>
        </p:nvSpPr>
        <p:spPr/>
        <p:txBody>
          <a:body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447279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1F604B6A-2CC3-408D-8636-D07FDB22E2A5}"/>
              </a:ext>
            </a:extLst>
          </p:cNvPr>
          <p:cNvSpPr>
            <a:spLocks noGrp="1"/>
          </p:cNvSpPr>
          <p:nvPr>
            <p:ph type="dt" sz="half" idx="10"/>
          </p:nvPr>
        </p:nvSpPr>
        <p:spPr/>
        <p:txBody>
          <a:bodyPr/>
          <a:lstStyle/>
          <a:p>
            <a:fld id="{A37B9FFC-7144-4B5A-B3F4-066FDD32C7A1}" type="datetimeFigureOut">
              <a:rPr lang="en-GB" smtClean="0"/>
              <a:pPr/>
              <a:t>24/08/2020</a:t>
            </a:fld>
            <a:endParaRPr lang="en-GB"/>
          </a:p>
        </p:txBody>
      </p:sp>
      <p:sp>
        <p:nvSpPr>
          <p:cNvPr id="3" name="Tijdelijke aanduiding voor voettekst 2">
            <a:extLst>
              <a:ext uri="{FF2B5EF4-FFF2-40B4-BE49-F238E27FC236}">
                <a16:creationId xmlns:a16="http://schemas.microsoft.com/office/drawing/2014/main" xmlns="" id="{B274E663-7651-4EBF-828A-2997F2B1FC38}"/>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xmlns="" id="{8D84BEE4-083D-4B9E-BE87-041D27BAE4F0}"/>
              </a:ext>
            </a:extLst>
          </p:cNvPr>
          <p:cNvSpPr>
            <a:spLocks noGrp="1"/>
          </p:cNvSpPr>
          <p:nvPr>
            <p:ph type="sldNum" sz="quarter" idx="12"/>
          </p:nvPr>
        </p:nvSpPr>
        <p:spPr/>
        <p:txBody>
          <a:body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2274148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A5FE878-AE25-4B42-9F6A-A50FAD839A8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75EEC744-0B97-4CE9-BA2E-6623BF1E69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5C6BBA0B-747C-4F14-A4BB-C34461FAA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D9AA9972-A98C-4C48-B1DC-C9255318242D}"/>
              </a:ext>
            </a:extLst>
          </p:cNvPr>
          <p:cNvSpPr>
            <a:spLocks noGrp="1"/>
          </p:cNvSpPr>
          <p:nvPr>
            <p:ph type="dt" sz="half" idx="10"/>
          </p:nvPr>
        </p:nvSpPr>
        <p:spPr/>
        <p:txBody>
          <a:bodyPr/>
          <a:lstStyle/>
          <a:p>
            <a:fld id="{A37B9FFC-7144-4B5A-B3F4-066FDD32C7A1}" type="datetimeFigureOut">
              <a:rPr lang="en-GB" smtClean="0"/>
              <a:pPr/>
              <a:t>24/08/2020</a:t>
            </a:fld>
            <a:endParaRPr lang="en-GB"/>
          </a:p>
        </p:txBody>
      </p:sp>
      <p:sp>
        <p:nvSpPr>
          <p:cNvPr id="6" name="Tijdelijke aanduiding voor voettekst 5">
            <a:extLst>
              <a:ext uri="{FF2B5EF4-FFF2-40B4-BE49-F238E27FC236}">
                <a16:creationId xmlns:a16="http://schemas.microsoft.com/office/drawing/2014/main" xmlns="" id="{E40A8D43-8D2E-4E5C-998D-3FF3B2F52E07}"/>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C2EA6DD4-A108-4677-93D2-C57A9BA65498}"/>
              </a:ext>
            </a:extLst>
          </p:cNvPr>
          <p:cNvSpPr>
            <a:spLocks noGrp="1"/>
          </p:cNvSpPr>
          <p:nvPr>
            <p:ph type="sldNum" sz="quarter" idx="12"/>
          </p:nvPr>
        </p:nvSpPr>
        <p:spPr/>
        <p:txBody>
          <a:body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402057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FD149B9-A539-42FB-97AB-3D1741F0E5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1BA463BB-E742-40F4-95BF-B8642657E8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A4A8D434-3586-4591-A217-11291C565D71}"/>
              </a:ext>
            </a:extLst>
          </p:cNvPr>
          <p:cNvSpPr>
            <a:spLocks noGrp="1"/>
          </p:cNvSpPr>
          <p:nvPr>
            <p:ph type="dt" sz="half" idx="10"/>
          </p:nvPr>
        </p:nvSpPr>
        <p:spPr/>
        <p:txBody>
          <a:bodyPr/>
          <a:lstStyle/>
          <a:p>
            <a:fld id="{4A57ED69-D18F-4992-A239-7D620624F9C6}" type="datetimeFigureOut">
              <a:rPr lang="nl-NL" smtClean="0"/>
              <a:pPr/>
              <a:t>24-8-2020</a:t>
            </a:fld>
            <a:endParaRPr lang="nl-NL"/>
          </a:p>
        </p:txBody>
      </p:sp>
      <p:sp>
        <p:nvSpPr>
          <p:cNvPr id="5" name="Tijdelijke aanduiding voor voettekst 4">
            <a:extLst>
              <a:ext uri="{FF2B5EF4-FFF2-40B4-BE49-F238E27FC236}">
                <a16:creationId xmlns:a16="http://schemas.microsoft.com/office/drawing/2014/main" xmlns="" id="{5A87DACF-83A6-4E49-8DED-F6DF204A14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07A6AF16-8335-4EE1-B252-3FF8C8E6AEC4}"/>
              </a:ext>
            </a:extLst>
          </p:cNvPr>
          <p:cNvSpPr>
            <a:spLocks noGrp="1"/>
          </p:cNvSpPr>
          <p:nvPr>
            <p:ph type="sldNum" sz="quarter" idx="12"/>
          </p:nvPr>
        </p:nvSpPr>
        <p:spPr/>
        <p:txBody>
          <a:body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736715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B8F6B6F-3082-4D7D-BDF9-C19D49E2AF5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E432E691-265E-4B03-87B9-ACAB5185DB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xmlns="" id="{1A79F177-75D6-4F8B-9BA6-3639B81D3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0933A949-B845-4AC6-9BA4-15963B8C6C52}"/>
              </a:ext>
            </a:extLst>
          </p:cNvPr>
          <p:cNvSpPr>
            <a:spLocks noGrp="1"/>
          </p:cNvSpPr>
          <p:nvPr>
            <p:ph type="dt" sz="half" idx="10"/>
          </p:nvPr>
        </p:nvSpPr>
        <p:spPr/>
        <p:txBody>
          <a:bodyPr/>
          <a:lstStyle/>
          <a:p>
            <a:fld id="{A37B9FFC-7144-4B5A-B3F4-066FDD32C7A1}" type="datetimeFigureOut">
              <a:rPr lang="en-GB" smtClean="0"/>
              <a:pPr/>
              <a:t>24/08/2020</a:t>
            </a:fld>
            <a:endParaRPr lang="en-GB"/>
          </a:p>
        </p:txBody>
      </p:sp>
      <p:sp>
        <p:nvSpPr>
          <p:cNvPr id="6" name="Tijdelijke aanduiding voor voettekst 5">
            <a:extLst>
              <a:ext uri="{FF2B5EF4-FFF2-40B4-BE49-F238E27FC236}">
                <a16:creationId xmlns:a16="http://schemas.microsoft.com/office/drawing/2014/main" xmlns="" id="{627DE6B6-470F-4AA1-BA7E-DD78FCCAF661}"/>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572AD459-48BD-42DD-9CB8-B6663F02B846}"/>
              </a:ext>
            </a:extLst>
          </p:cNvPr>
          <p:cNvSpPr>
            <a:spLocks noGrp="1"/>
          </p:cNvSpPr>
          <p:nvPr>
            <p:ph type="sldNum" sz="quarter" idx="12"/>
          </p:nvPr>
        </p:nvSpPr>
        <p:spPr/>
        <p:txBody>
          <a:body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3174699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15188DC-F530-428F-912E-A5ACE1CB22C0}"/>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E0162D23-0121-41E2-9561-902B78997982}"/>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4B619AA7-E994-4612-BE9C-C5C58761930F}"/>
              </a:ext>
            </a:extLst>
          </p:cNvPr>
          <p:cNvSpPr>
            <a:spLocks noGrp="1"/>
          </p:cNvSpPr>
          <p:nvPr>
            <p:ph type="dt" sz="half" idx="10"/>
          </p:nvPr>
        </p:nvSpPr>
        <p:spPr/>
        <p:txBody>
          <a:bodyPr/>
          <a:lstStyle/>
          <a:p>
            <a:fld id="{A37B9FFC-7144-4B5A-B3F4-066FDD32C7A1}" type="datetimeFigureOut">
              <a:rPr lang="en-GB" smtClean="0"/>
              <a:pPr/>
              <a:t>24/08/2020</a:t>
            </a:fld>
            <a:endParaRPr lang="en-GB"/>
          </a:p>
        </p:txBody>
      </p:sp>
      <p:sp>
        <p:nvSpPr>
          <p:cNvPr id="5" name="Tijdelijke aanduiding voor voettekst 4">
            <a:extLst>
              <a:ext uri="{FF2B5EF4-FFF2-40B4-BE49-F238E27FC236}">
                <a16:creationId xmlns:a16="http://schemas.microsoft.com/office/drawing/2014/main" xmlns="" id="{D745F233-D9D9-4778-A7BE-F652BCE3361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A9A95E42-AA11-43AE-949A-D69C4830EE78}"/>
              </a:ext>
            </a:extLst>
          </p:cNvPr>
          <p:cNvSpPr>
            <a:spLocks noGrp="1"/>
          </p:cNvSpPr>
          <p:nvPr>
            <p:ph type="sldNum" sz="quarter" idx="12"/>
          </p:nvPr>
        </p:nvSpPr>
        <p:spPr/>
        <p:txBody>
          <a:body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2133560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A04AFC03-429D-4894-B85D-CD2BCB8BA8FA}"/>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444741A6-D4B3-4CBC-BA91-228B01B5DCD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752183D9-58B6-40A6-A564-8FCDF1DAFEEC}"/>
              </a:ext>
            </a:extLst>
          </p:cNvPr>
          <p:cNvSpPr>
            <a:spLocks noGrp="1"/>
          </p:cNvSpPr>
          <p:nvPr>
            <p:ph type="dt" sz="half" idx="10"/>
          </p:nvPr>
        </p:nvSpPr>
        <p:spPr/>
        <p:txBody>
          <a:bodyPr/>
          <a:lstStyle/>
          <a:p>
            <a:fld id="{A37B9FFC-7144-4B5A-B3F4-066FDD32C7A1}" type="datetimeFigureOut">
              <a:rPr lang="en-GB" smtClean="0"/>
              <a:pPr/>
              <a:t>24/08/2020</a:t>
            </a:fld>
            <a:endParaRPr lang="en-GB"/>
          </a:p>
        </p:txBody>
      </p:sp>
      <p:sp>
        <p:nvSpPr>
          <p:cNvPr id="5" name="Tijdelijke aanduiding voor voettekst 4">
            <a:extLst>
              <a:ext uri="{FF2B5EF4-FFF2-40B4-BE49-F238E27FC236}">
                <a16:creationId xmlns:a16="http://schemas.microsoft.com/office/drawing/2014/main" xmlns="" id="{4DF12EBC-FAD8-4F29-878B-6A87BDF32A6D}"/>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A0E2AB5E-D41E-4DB2-B59A-6EE9A8F24ED5}"/>
              </a:ext>
            </a:extLst>
          </p:cNvPr>
          <p:cNvSpPr>
            <a:spLocks noGrp="1"/>
          </p:cNvSpPr>
          <p:nvPr>
            <p:ph type="sldNum" sz="quarter" idx="12"/>
          </p:nvPr>
        </p:nvSpPr>
        <p:spPr/>
        <p:txBody>
          <a:body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468283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voettekst 4"/>
          <p:cNvSpPr>
            <a:spLocks noGrp="1"/>
          </p:cNvSpPr>
          <p:nvPr>
            <p:ph type="ftr" sz="quarter" idx="11"/>
          </p:nvPr>
        </p:nvSpPr>
        <p:spPr>
          <a:xfrm>
            <a:off x="6096000" y="6356351"/>
            <a:ext cx="4512501" cy="365125"/>
          </a:xfrm>
        </p:spPr>
        <p:txBody>
          <a:bodyPr/>
          <a:lstStyle/>
          <a:p>
            <a:r>
              <a:rPr lang="nl-NL"/>
              <a:t>Doelstelling 8 MJBP </a:t>
            </a:r>
            <a:endParaRPr lang="nl-NL" dirty="0"/>
          </a:p>
        </p:txBody>
      </p:sp>
      <p:sp>
        <p:nvSpPr>
          <p:cNvPr id="6" name="Tijdelijke aanduiding voor dianummer 5"/>
          <p:cNvSpPr>
            <a:spLocks noGrp="1"/>
          </p:cNvSpPr>
          <p:nvPr>
            <p:ph type="sldNum" sz="quarter" idx="12"/>
          </p:nvPr>
        </p:nvSpPr>
        <p:spPr/>
        <p:txBody>
          <a:bodyPr/>
          <a:lstStyle>
            <a:lvl1pPr algn="l">
              <a:defRPr/>
            </a:lvl1pPr>
          </a:lstStyle>
          <a:p>
            <a:fld id="{D8C5FB44-8F31-45BC-B31D-32B36CF94530}" type="slidenum">
              <a:rPr lang="nl-NL" smtClean="0"/>
              <a:pPr/>
              <a:t>‹nr.›</a:t>
            </a:fld>
            <a:endParaRPr lang="nl-NL"/>
          </a:p>
        </p:txBody>
      </p:sp>
      <p:sp>
        <p:nvSpPr>
          <p:cNvPr id="9" name="Tijdelijke aanduiding voor tekst 7"/>
          <p:cNvSpPr>
            <a:spLocks noGrp="1"/>
          </p:cNvSpPr>
          <p:nvPr>
            <p:ph type="body" sz="quarter" idx="13"/>
          </p:nvPr>
        </p:nvSpPr>
        <p:spPr>
          <a:xfrm>
            <a:off x="912284" y="2133601"/>
            <a:ext cx="10176933" cy="3743325"/>
          </a:xfrm>
        </p:spPr>
        <p:txBody>
          <a:body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xmlns="" val="150228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391A87A-6A69-427B-9C51-6EFE957555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F639880A-1BB9-4B2F-A6AE-54A9B4094AC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F2599E9C-0B55-48E5-89AB-77C58850FF2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46A42848-B1A2-4511-8186-85037087A039}"/>
              </a:ext>
            </a:extLst>
          </p:cNvPr>
          <p:cNvSpPr>
            <a:spLocks noGrp="1"/>
          </p:cNvSpPr>
          <p:nvPr>
            <p:ph type="dt" sz="half" idx="10"/>
          </p:nvPr>
        </p:nvSpPr>
        <p:spPr/>
        <p:txBody>
          <a:bodyPr/>
          <a:lstStyle/>
          <a:p>
            <a:fld id="{4A57ED69-D18F-4992-A239-7D620624F9C6}" type="datetimeFigureOut">
              <a:rPr lang="nl-NL" smtClean="0"/>
              <a:pPr/>
              <a:t>24-8-2020</a:t>
            </a:fld>
            <a:endParaRPr lang="nl-NL"/>
          </a:p>
        </p:txBody>
      </p:sp>
      <p:sp>
        <p:nvSpPr>
          <p:cNvPr id="6" name="Tijdelijke aanduiding voor voettekst 5">
            <a:extLst>
              <a:ext uri="{FF2B5EF4-FFF2-40B4-BE49-F238E27FC236}">
                <a16:creationId xmlns:a16="http://schemas.microsoft.com/office/drawing/2014/main" xmlns="" id="{C6C18649-F9B6-4E66-9B97-E6007752AF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2B4C324E-110C-4FB3-8445-7296C4B3D92D}"/>
              </a:ext>
            </a:extLst>
          </p:cNvPr>
          <p:cNvSpPr>
            <a:spLocks noGrp="1"/>
          </p:cNvSpPr>
          <p:nvPr>
            <p:ph type="sldNum" sz="quarter" idx="12"/>
          </p:nvPr>
        </p:nvSpPr>
        <p:spPr/>
        <p:txBody>
          <a:body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184505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30C2C9-0EEE-4602-A87E-6A27C2A42DC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123759D3-074C-47C9-97EA-E7994A2CE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768172DD-9AAB-4E2A-A31D-FFB9E39AE76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65DAF1AB-7B7E-4151-A447-FF2F76E77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222427C8-4D84-4FA1-A595-A1BDCF37438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DA031ADE-D57C-41BE-812A-25CD680E7DB1}"/>
              </a:ext>
            </a:extLst>
          </p:cNvPr>
          <p:cNvSpPr>
            <a:spLocks noGrp="1"/>
          </p:cNvSpPr>
          <p:nvPr>
            <p:ph type="dt" sz="half" idx="10"/>
          </p:nvPr>
        </p:nvSpPr>
        <p:spPr/>
        <p:txBody>
          <a:bodyPr/>
          <a:lstStyle/>
          <a:p>
            <a:fld id="{4A57ED69-D18F-4992-A239-7D620624F9C6}" type="datetimeFigureOut">
              <a:rPr lang="nl-NL" smtClean="0"/>
              <a:pPr/>
              <a:t>24-8-2020</a:t>
            </a:fld>
            <a:endParaRPr lang="nl-NL"/>
          </a:p>
        </p:txBody>
      </p:sp>
      <p:sp>
        <p:nvSpPr>
          <p:cNvPr id="8" name="Tijdelijke aanduiding voor voettekst 7">
            <a:extLst>
              <a:ext uri="{FF2B5EF4-FFF2-40B4-BE49-F238E27FC236}">
                <a16:creationId xmlns:a16="http://schemas.microsoft.com/office/drawing/2014/main" xmlns="" id="{C181C4E4-8BAA-4D94-B8D5-2A1444EFE07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40E2BC0B-FE69-4FF7-9E7F-BD42435863E3}"/>
              </a:ext>
            </a:extLst>
          </p:cNvPr>
          <p:cNvSpPr>
            <a:spLocks noGrp="1"/>
          </p:cNvSpPr>
          <p:nvPr>
            <p:ph type="sldNum" sz="quarter" idx="12"/>
          </p:nvPr>
        </p:nvSpPr>
        <p:spPr/>
        <p:txBody>
          <a:body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167633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9E82439-0AEA-4CBE-AC38-DF03C1EDE91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144AF4E9-393A-4230-B8AE-184659C3E0F4}"/>
              </a:ext>
            </a:extLst>
          </p:cNvPr>
          <p:cNvSpPr>
            <a:spLocks noGrp="1"/>
          </p:cNvSpPr>
          <p:nvPr>
            <p:ph type="dt" sz="half" idx="10"/>
          </p:nvPr>
        </p:nvSpPr>
        <p:spPr/>
        <p:txBody>
          <a:bodyPr/>
          <a:lstStyle/>
          <a:p>
            <a:fld id="{4A57ED69-D18F-4992-A239-7D620624F9C6}" type="datetimeFigureOut">
              <a:rPr lang="nl-NL" smtClean="0"/>
              <a:pPr/>
              <a:t>24-8-2020</a:t>
            </a:fld>
            <a:endParaRPr lang="nl-NL"/>
          </a:p>
        </p:txBody>
      </p:sp>
      <p:sp>
        <p:nvSpPr>
          <p:cNvPr id="4" name="Tijdelijke aanduiding voor voettekst 3">
            <a:extLst>
              <a:ext uri="{FF2B5EF4-FFF2-40B4-BE49-F238E27FC236}">
                <a16:creationId xmlns:a16="http://schemas.microsoft.com/office/drawing/2014/main" xmlns="" id="{F840CE56-DA45-425C-BDDB-EB78E3AF86B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CAE130D1-1F35-4AC9-B725-861D41936E4F}"/>
              </a:ext>
            </a:extLst>
          </p:cNvPr>
          <p:cNvSpPr>
            <a:spLocks noGrp="1"/>
          </p:cNvSpPr>
          <p:nvPr>
            <p:ph type="sldNum" sz="quarter" idx="12"/>
          </p:nvPr>
        </p:nvSpPr>
        <p:spPr/>
        <p:txBody>
          <a:body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18456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DBF7C653-8CEE-463A-99A9-5FD95F0F1DC6}"/>
              </a:ext>
            </a:extLst>
          </p:cNvPr>
          <p:cNvSpPr>
            <a:spLocks noGrp="1"/>
          </p:cNvSpPr>
          <p:nvPr>
            <p:ph type="dt" sz="half" idx="10"/>
          </p:nvPr>
        </p:nvSpPr>
        <p:spPr/>
        <p:txBody>
          <a:bodyPr/>
          <a:lstStyle/>
          <a:p>
            <a:fld id="{4A57ED69-D18F-4992-A239-7D620624F9C6}" type="datetimeFigureOut">
              <a:rPr lang="nl-NL" smtClean="0"/>
              <a:pPr/>
              <a:t>24-8-2020</a:t>
            </a:fld>
            <a:endParaRPr lang="nl-NL"/>
          </a:p>
        </p:txBody>
      </p:sp>
      <p:sp>
        <p:nvSpPr>
          <p:cNvPr id="3" name="Tijdelijke aanduiding voor voettekst 2">
            <a:extLst>
              <a:ext uri="{FF2B5EF4-FFF2-40B4-BE49-F238E27FC236}">
                <a16:creationId xmlns:a16="http://schemas.microsoft.com/office/drawing/2014/main" xmlns="" id="{08019E34-9EE3-49EF-981E-FE6CB34160C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9C17E2A1-2FC5-41C9-B2B3-403608C28507}"/>
              </a:ext>
            </a:extLst>
          </p:cNvPr>
          <p:cNvSpPr>
            <a:spLocks noGrp="1"/>
          </p:cNvSpPr>
          <p:nvPr>
            <p:ph type="sldNum" sz="quarter" idx="12"/>
          </p:nvPr>
        </p:nvSpPr>
        <p:spPr/>
        <p:txBody>
          <a:body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228188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3608EF1-0844-46BE-BD7A-491FDA0FCD6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51094B1F-1920-49CE-86B2-82A03629D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74812220-D969-4FDC-AF36-16E0D10C6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B60D397F-0E89-4619-8C9A-F045EDB11860}"/>
              </a:ext>
            </a:extLst>
          </p:cNvPr>
          <p:cNvSpPr>
            <a:spLocks noGrp="1"/>
          </p:cNvSpPr>
          <p:nvPr>
            <p:ph type="dt" sz="half" idx="10"/>
          </p:nvPr>
        </p:nvSpPr>
        <p:spPr/>
        <p:txBody>
          <a:bodyPr/>
          <a:lstStyle/>
          <a:p>
            <a:fld id="{4A57ED69-D18F-4992-A239-7D620624F9C6}" type="datetimeFigureOut">
              <a:rPr lang="nl-NL" smtClean="0"/>
              <a:pPr/>
              <a:t>24-8-2020</a:t>
            </a:fld>
            <a:endParaRPr lang="nl-NL"/>
          </a:p>
        </p:txBody>
      </p:sp>
      <p:sp>
        <p:nvSpPr>
          <p:cNvPr id="6" name="Tijdelijke aanduiding voor voettekst 5">
            <a:extLst>
              <a:ext uri="{FF2B5EF4-FFF2-40B4-BE49-F238E27FC236}">
                <a16:creationId xmlns:a16="http://schemas.microsoft.com/office/drawing/2014/main" xmlns="" id="{C03A61BB-341E-449E-9367-C134655958E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FB4A6DA0-F9CE-455E-A7EA-C8D9D0DAA71E}"/>
              </a:ext>
            </a:extLst>
          </p:cNvPr>
          <p:cNvSpPr>
            <a:spLocks noGrp="1"/>
          </p:cNvSpPr>
          <p:nvPr>
            <p:ph type="sldNum" sz="quarter" idx="12"/>
          </p:nvPr>
        </p:nvSpPr>
        <p:spPr/>
        <p:txBody>
          <a:body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66462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878A734-3106-4E86-A9D4-9F8D69A0500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33E924D6-4B1D-435A-BD0C-EAE960024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4A84BA2A-CA52-4DD3-A885-32ADB96B4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B508AAB6-4F69-45E7-B984-22D1D7E728CE}"/>
              </a:ext>
            </a:extLst>
          </p:cNvPr>
          <p:cNvSpPr>
            <a:spLocks noGrp="1"/>
          </p:cNvSpPr>
          <p:nvPr>
            <p:ph type="dt" sz="half" idx="10"/>
          </p:nvPr>
        </p:nvSpPr>
        <p:spPr/>
        <p:txBody>
          <a:bodyPr/>
          <a:lstStyle/>
          <a:p>
            <a:fld id="{4A57ED69-D18F-4992-A239-7D620624F9C6}" type="datetimeFigureOut">
              <a:rPr lang="nl-NL" smtClean="0"/>
              <a:pPr/>
              <a:t>24-8-2020</a:t>
            </a:fld>
            <a:endParaRPr lang="nl-NL"/>
          </a:p>
        </p:txBody>
      </p:sp>
      <p:sp>
        <p:nvSpPr>
          <p:cNvPr id="6" name="Tijdelijke aanduiding voor voettekst 5">
            <a:extLst>
              <a:ext uri="{FF2B5EF4-FFF2-40B4-BE49-F238E27FC236}">
                <a16:creationId xmlns:a16="http://schemas.microsoft.com/office/drawing/2014/main" xmlns="" id="{1DDBD40C-5984-402E-AC91-B3D32F4747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6C088631-D8F1-44B1-9399-E38862466895}"/>
              </a:ext>
            </a:extLst>
          </p:cNvPr>
          <p:cNvSpPr>
            <a:spLocks noGrp="1"/>
          </p:cNvSpPr>
          <p:nvPr>
            <p:ph type="sldNum" sz="quarter" idx="12"/>
          </p:nvPr>
        </p:nvSpPr>
        <p:spPr/>
        <p:txBody>
          <a:body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377181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1D9C1524-A8F0-4A54-A993-461069B24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4D73CB2C-8961-479D-ABD5-250CF9286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5C6AE539-C438-4955-A0FD-CA22CC928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7ED69-D18F-4992-A239-7D620624F9C6}" type="datetimeFigureOut">
              <a:rPr lang="nl-NL" smtClean="0"/>
              <a:pPr/>
              <a:t>24-8-2020</a:t>
            </a:fld>
            <a:endParaRPr lang="nl-NL"/>
          </a:p>
        </p:txBody>
      </p:sp>
      <p:sp>
        <p:nvSpPr>
          <p:cNvPr id="5" name="Tijdelijke aanduiding voor voettekst 4">
            <a:extLst>
              <a:ext uri="{FF2B5EF4-FFF2-40B4-BE49-F238E27FC236}">
                <a16:creationId xmlns:a16="http://schemas.microsoft.com/office/drawing/2014/main" xmlns="" id="{9EE760D0-B46F-4BFF-AC6B-A71C6C96FE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3C167143-5795-4620-A99F-7E5E00523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25CE5-88D2-4B19-9D5B-2CE406C8D11D}" type="slidenum">
              <a:rPr lang="nl-NL" smtClean="0"/>
              <a:pPr/>
              <a:t>‹nr.›</a:t>
            </a:fld>
            <a:endParaRPr lang="nl-NL"/>
          </a:p>
        </p:txBody>
      </p:sp>
    </p:spTree>
    <p:extLst>
      <p:ext uri="{BB962C8B-B14F-4D97-AF65-F5344CB8AC3E}">
        <p14:creationId xmlns:p14="http://schemas.microsoft.com/office/powerpoint/2010/main" xmlns="" val="696589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12284" y="1415199"/>
            <a:ext cx="10176933" cy="648072"/>
          </a:xfrm>
          <a:prstGeom prst="rect">
            <a:avLst/>
          </a:prstGeom>
        </p:spPr>
        <p:txBody>
          <a:bodyPr vert="horz" lIns="0" tIns="0" rIns="0" bIns="0" rtlCol="0" anchor="ctr">
            <a:normAutofit/>
          </a:bodyPr>
          <a:lstStyle/>
          <a:p>
            <a:endParaRPr lang="nl-NL"/>
          </a:p>
        </p:txBody>
      </p:sp>
      <p:sp>
        <p:nvSpPr>
          <p:cNvPr id="3" name="Tijdelijke aanduiding voor tekst 2"/>
          <p:cNvSpPr>
            <a:spLocks noGrp="1"/>
          </p:cNvSpPr>
          <p:nvPr>
            <p:ph type="body" idx="1"/>
          </p:nvPr>
        </p:nvSpPr>
        <p:spPr>
          <a:xfrm>
            <a:off x="912284" y="2137143"/>
            <a:ext cx="10176933" cy="3740129"/>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p:txBody>
      </p:sp>
      <p:sp>
        <p:nvSpPr>
          <p:cNvPr id="5" name="Tijdelijke aanduiding voor voettekst 4"/>
          <p:cNvSpPr>
            <a:spLocks noGrp="1"/>
          </p:cNvSpPr>
          <p:nvPr>
            <p:ph type="ftr" sz="quarter" idx="3"/>
          </p:nvPr>
        </p:nvSpPr>
        <p:spPr>
          <a:xfrm>
            <a:off x="6096000" y="6356351"/>
            <a:ext cx="4512501" cy="365125"/>
          </a:xfrm>
          <a:prstGeom prst="rect">
            <a:avLst/>
          </a:prstGeom>
        </p:spPr>
        <p:txBody>
          <a:bodyPr vert="horz" lIns="0" tIns="45720" rIns="0" bIns="45720" rtlCol="0" anchor="ctr"/>
          <a:lstStyle>
            <a:lvl1pPr algn="r">
              <a:defRPr sz="1100">
                <a:solidFill>
                  <a:schemeClr val="tx1"/>
                </a:solidFill>
              </a:defRPr>
            </a:lvl1pPr>
          </a:lstStyle>
          <a:p>
            <a:r>
              <a:rPr lang="nl-NL"/>
              <a:t>Doelstelling 8 MJBP </a:t>
            </a:r>
            <a:endParaRPr lang="nl-NL" dirty="0"/>
          </a:p>
        </p:txBody>
      </p:sp>
      <p:sp>
        <p:nvSpPr>
          <p:cNvPr id="6" name="Tijdelijke aanduiding voor dianummer 5"/>
          <p:cNvSpPr>
            <a:spLocks noGrp="1"/>
          </p:cNvSpPr>
          <p:nvPr>
            <p:ph type="sldNum" sz="quarter" idx="4"/>
          </p:nvPr>
        </p:nvSpPr>
        <p:spPr>
          <a:xfrm>
            <a:off x="10708336" y="6356351"/>
            <a:ext cx="572241" cy="365125"/>
          </a:xfrm>
          <a:prstGeom prst="rect">
            <a:avLst/>
          </a:prstGeom>
        </p:spPr>
        <p:txBody>
          <a:bodyPr vert="horz" lIns="0" tIns="45720" rIns="0" bIns="45720" rtlCol="0" anchor="ctr"/>
          <a:lstStyle>
            <a:lvl1pPr algn="r">
              <a:defRPr sz="1100">
                <a:solidFill>
                  <a:schemeClr val="accent4"/>
                </a:solidFill>
              </a:defRPr>
            </a:lvl1pPr>
          </a:lstStyle>
          <a:p>
            <a:pPr algn="l"/>
            <a:fld id="{D8C5FB44-8F31-45BC-B31D-32B36CF94530}" type="slidenum">
              <a:rPr lang="nl-NL" smtClean="0"/>
              <a:pPr algn="l"/>
              <a:t>‹nr.›</a:t>
            </a:fld>
            <a:endParaRPr lang="nl-NL"/>
          </a:p>
        </p:txBody>
      </p:sp>
    </p:spTree>
    <p:extLst>
      <p:ext uri="{BB962C8B-B14F-4D97-AF65-F5344CB8AC3E}">
        <p14:creationId xmlns:p14="http://schemas.microsoft.com/office/powerpoint/2010/main" xmlns="" val="1279548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spcBef>
          <a:spcPct val="0"/>
        </a:spcBef>
        <a:buNone/>
        <a:defRPr sz="3200" b="1" kern="1200" baseline="0">
          <a:solidFill>
            <a:schemeClr val="accent1"/>
          </a:solidFill>
          <a:latin typeface="+mj-lt"/>
          <a:ea typeface="+mj-ea"/>
          <a:cs typeface="+mj-cs"/>
        </a:defRPr>
      </a:lvl1pPr>
    </p:titleStyle>
    <p:bodyStyle>
      <a:lvl1pPr marL="180000" indent="-180000" algn="l" defTabSz="914400" rtl="0" eaLnBrk="1" latinLnBrk="0" hangingPunct="1">
        <a:spcBef>
          <a:spcPts val="0"/>
        </a:spcBef>
        <a:buSzPct val="60000"/>
        <a:buFont typeface="Wingdings" pitchFamily="2" charset="2"/>
        <a:buChar char="§"/>
        <a:defRPr sz="2400" kern="1200">
          <a:solidFill>
            <a:schemeClr val="tx1"/>
          </a:solidFill>
          <a:latin typeface="+mn-lt"/>
          <a:ea typeface="+mn-ea"/>
          <a:cs typeface="+mn-cs"/>
        </a:defRPr>
      </a:lvl1pPr>
      <a:lvl2pPr marL="360000" indent="-180000" algn="l" defTabSz="914400" rtl="0" eaLnBrk="1" latinLnBrk="0" hangingPunct="1">
        <a:spcBef>
          <a:spcPts val="0"/>
        </a:spcBef>
        <a:buSzPct val="60000"/>
        <a:buFont typeface="Wingdings" pitchFamily="2" charset="2"/>
        <a:buChar char="§"/>
        <a:defRPr sz="2400" kern="1200">
          <a:solidFill>
            <a:schemeClr val="tx1"/>
          </a:solidFill>
          <a:latin typeface="+mn-lt"/>
          <a:ea typeface="+mn-ea"/>
          <a:cs typeface="+mn-cs"/>
        </a:defRPr>
      </a:lvl2pPr>
      <a:lvl3pPr marL="540000" indent="-180000" algn="l" defTabSz="914400" rtl="0" eaLnBrk="1" latinLnBrk="0" hangingPunct="1">
        <a:spcBef>
          <a:spcPts val="0"/>
        </a:spcBef>
        <a:buSzPct val="60000"/>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0"/>
        </a:spcBef>
        <a:buFont typeface="Arial" pitchFamily="34" charset="0"/>
        <a:buChar char="–"/>
        <a:defRPr sz="2800" kern="1200">
          <a:solidFill>
            <a:schemeClr val="accent1"/>
          </a:solidFill>
          <a:latin typeface="+mn-lt"/>
          <a:ea typeface="+mn-ea"/>
          <a:cs typeface="+mn-cs"/>
        </a:defRPr>
      </a:lvl4pPr>
      <a:lvl5pPr marL="2057400" indent="-228600" algn="l" defTabSz="914400" rtl="0" eaLnBrk="1" latinLnBrk="0" hangingPunct="1">
        <a:spcBef>
          <a:spcPts val="0"/>
        </a:spcBef>
        <a:buFont typeface="Arial" pitchFamily="34" charset="0"/>
        <a:buChar char="»"/>
        <a:defRPr sz="2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22FD5DA6-277C-4140-A62F-56E26EA0A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91E5BDAC-F297-4C84-BFF3-6B4F21345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602ACB18-EF19-4F8A-BF93-5ADA84D43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B9FFC-7144-4B5A-B3F4-066FDD32C7A1}" type="datetimeFigureOut">
              <a:rPr lang="en-GB" smtClean="0"/>
              <a:pPr/>
              <a:t>24/08/2020</a:t>
            </a:fld>
            <a:endParaRPr lang="en-GB"/>
          </a:p>
        </p:txBody>
      </p:sp>
      <p:sp>
        <p:nvSpPr>
          <p:cNvPr id="5" name="Tijdelijke aanduiding voor voettekst 4">
            <a:extLst>
              <a:ext uri="{FF2B5EF4-FFF2-40B4-BE49-F238E27FC236}">
                <a16:creationId xmlns:a16="http://schemas.microsoft.com/office/drawing/2014/main" xmlns="" id="{F16332AD-55BC-465E-A69C-DD938CB958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xmlns="" id="{ACCFC29B-19F0-412F-BFDE-30F9E4EE40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9343C-C9EC-4260-8F33-6CAFD951FE4E}" type="slidenum">
              <a:rPr lang="en-GB" smtClean="0"/>
              <a:pPr/>
              <a:t>‹nr.›</a:t>
            </a:fld>
            <a:endParaRPr lang="en-GB"/>
          </a:p>
        </p:txBody>
      </p:sp>
    </p:spTree>
    <p:extLst>
      <p:ext uri="{BB962C8B-B14F-4D97-AF65-F5344CB8AC3E}">
        <p14:creationId xmlns:p14="http://schemas.microsoft.com/office/powerpoint/2010/main" xmlns="" val="259228254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kRXQCxwv6Ro?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https://www.youtube.com/embed/Gaj2I9G0QsE?start=24&amp;feature=oembed"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iyAcEgKiymU?feature=oembed"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xmlns="" id="{B1FADFFB-1C38-4E39-AE3A-E981B7DC87A5}"/>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3056" b="4370"/>
          <a:stretch/>
        </p:blipFill>
        <p:spPr>
          <a:xfrm>
            <a:off x="1013988" y="0"/>
            <a:ext cx="10042652" cy="6858000"/>
          </a:xfrm>
        </p:spPr>
      </p:pic>
    </p:spTree>
    <p:extLst>
      <p:ext uri="{BB962C8B-B14F-4D97-AF65-F5344CB8AC3E}">
        <p14:creationId xmlns:p14="http://schemas.microsoft.com/office/powerpoint/2010/main" xmlns="" val="175868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569660"/>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Bemoediging en groet</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2862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569660"/>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Over de dienst</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8872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569660"/>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Gebed</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7519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569660"/>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Zingen: Lied 413</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03079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4" name="Picture 4">
            <a:extLst>
              <a:ext uri="{FF2B5EF4-FFF2-40B4-BE49-F238E27FC236}">
                <a16:creationId xmlns:a16="http://schemas.microsoft.com/office/drawing/2014/main" xmlns="" id="{F5EC30B6-DD21-469D-A0AB-1D2620AA011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476" b="11293"/>
          <a:stretch/>
        </p:blipFill>
        <p:spPr bwMode="auto">
          <a:xfrm>
            <a:off x="204083" y="0"/>
            <a:ext cx="1168841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346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a:extLst>
              <a:ext uri="{FF2B5EF4-FFF2-40B4-BE49-F238E27FC236}">
                <a16:creationId xmlns:a16="http://schemas.microsoft.com/office/drawing/2014/main" xmlns="" id="{EB078FD6-253E-4E03-B8A9-3089AB65F9F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932" b="17823"/>
          <a:stretch/>
        </p:blipFill>
        <p:spPr bwMode="auto">
          <a:xfrm>
            <a:off x="146374" y="74645"/>
            <a:ext cx="11899252" cy="64474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488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a:extLst>
              <a:ext uri="{FF2B5EF4-FFF2-40B4-BE49-F238E27FC236}">
                <a16:creationId xmlns:a16="http://schemas.microsoft.com/office/drawing/2014/main" xmlns="" id="{CF7BFD96-266B-48F5-85C8-1B90F82C219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660" b="11973"/>
          <a:stretch/>
        </p:blipFill>
        <p:spPr bwMode="auto">
          <a:xfrm>
            <a:off x="360268" y="0"/>
            <a:ext cx="1166812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6080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a:extLst>
              <a:ext uri="{FF2B5EF4-FFF2-40B4-BE49-F238E27FC236}">
                <a16:creationId xmlns:a16="http://schemas.microsoft.com/office/drawing/2014/main" xmlns="" id="{A29E31A9-BDC0-47F1-A84D-E21EF1934D5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660" b="18232"/>
          <a:stretch/>
        </p:blipFill>
        <p:spPr bwMode="auto">
          <a:xfrm>
            <a:off x="186907" y="139959"/>
            <a:ext cx="11818185" cy="63914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642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a:extLst>
              <a:ext uri="{FF2B5EF4-FFF2-40B4-BE49-F238E27FC236}">
                <a16:creationId xmlns:a16="http://schemas.microsoft.com/office/drawing/2014/main" xmlns="" id="{B83DE4EB-E0A3-4D5E-936A-31B68C84E6E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475" b="11892"/>
          <a:stretch/>
        </p:blipFill>
        <p:spPr bwMode="auto">
          <a:xfrm>
            <a:off x="20" y="-382554"/>
            <a:ext cx="12191980" cy="72405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403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Picture 2">
            <a:extLst>
              <a:ext uri="{FF2B5EF4-FFF2-40B4-BE49-F238E27FC236}">
                <a16:creationId xmlns:a16="http://schemas.microsoft.com/office/drawing/2014/main" xmlns="" id="{53C448F1-3361-4E87-822B-2D299006959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204" b="23946"/>
          <a:stretch/>
        </p:blipFill>
        <p:spPr bwMode="auto">
          <a:xfrm>
            <a:off x="314876" y="74645"/>
            <a:ext cx="11618926" cy="5738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706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6413B989-DB7D-4A31-8A05-DB5DF2781D18}"/>
              </a:ext>
            </a:extLst>
          </p:cNvPr>
          <p:cNvSpPr txBox="1"/>
          <p:nvPr/>
        </p:nvSpPr>
        <p:spPr>
          <a:xfrm>
            <a:off x="1775520" y="1268760"/>
            <a:ext cx="9073008" cy="2062103"/>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Morgendienst </a:t>
            </a:r>
          </a:p>
          <a:p>
            <a:r>
              <a:rPr lang="nl-NL" sz="3200" b="1" dirty="0">
                <a:solidFill>
                  <a:schemeClr val="bg1"/>
                </a:solidFill>
                <a:latin typeface="Arial" panose="020B0604020202020204" pitchFamily="34" charset="0"/>
                <a:cs typeface="Arial" panose="020B0604020202020204" pitchFamily="34" charset="0"/>
              </a:rPr>
              <a:t>zondag </a:t>
            </a:r>
            <a:r>
              <a:rPr lang="nl-NL" sz="3200" b="1" dirty="0" smtClean="0">
                <a:solidFill>
                  <a:schemeClr val="bg1"/>
                </a:solidFill>
                <a:latin typeface="Arial" panose="020B0604020202020204" pitchFamily="34" charset="0"/>
                <a:cs typeface="Arial" panose="020B0604020202020204" pitchFamily="34" charset="0"/>
              </a:rPr>
              <a:t>30 </a:t>
            </a:r>
            <a:r>
              <a:rPr lang="nl-NL" sz="3200" b="1" dirty="0">
                <a:solidFill>
                  <a:schemeClr val="bg1"/>
                </a:solidFill>
                <a:latin typeface="Arial" panose="020B0604020202020204" pitchFamily="34" charset="0"/>
                <a:cs typeface="Arial" panose="020B0604020202020204" pitchFamily="34" charset="0"/>
              </a:rPr>
              <a:t>augustus 2020</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xmlns="" id="{5E42E9FB-7BB0-45AB-A228-AE3F3ED848F6}"/>
              </a:ext>
            </a:extLst>
          </p:cNvPr>
          <p:cNvSpPr txBox="1"/>
          <p:nvPr/>
        </p:nvSpPr>
        <p:spPr>
          <a:xfrm>
            <a:off x="1775520" y="4869160"/>
            <a:ext cx="6336704" cy="830997"/>
          </a:xfrm>
          <a:prstGeom prst="rect">
            <a:avLst/>
          </a:prstGeom>
        </p:spPr>
        <p:txBody>
          <a:bodyPr vertOverflow="overflow" horzOverflow="overflow" wrap="square" lIns="91440" tIns="45720" rIns="91440" bIns="45720" numCol="1" rtlCol="0">
            <a:spAutoFit/>
          </a:bodyPr>
          <a:lstStyle/>
          <a:p>
            <a:pPr hangingPunct="0"/>
            <a:r>
              <a:rPr lang="nl-NL" sz="2400" dirty="0">
                <a:solidFill>
                  <a:schemeClr val="bg1"/>
                </a:solidFill>
                <a:latin typeface="Arial" panose="020B0604020202020204" pitchFamily="34" charset="0"/>
                <a:ea typeface="Times New Roman" panose="02020603050405020304" pitchFamily="18" charset="0"/>
                <a:cs typeface="Arial" panose="020B0604020202020204" pitchFamily="34" charset="0"/>
              </a:rPr>
              <a:t>Voorganger:		ds. </a:t>
            </a:r>
            <a:r>
              <a:rPr lang="nl-NL" sz="2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A.J. O. van der Wal</a:t>
            </a:r>
            <a:endParaRPr lang="nl-NL" sz="2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hangingPunct="0"/>
            <a:r>
              <a:rPr lang="nl-NL" sz="2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Pianist: </a:t>
            </a:r>
            <a:r>
              <a:rPr lang="nl-NL"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24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Dick van der Garde</a:t>
            </a:r>
            <a:endParaRPr lang="nl-NL" sz="2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250318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569660"/>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Moment voor de kinderen </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39048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569660"/>
          </a:xfrm>
          <a:prstGeom prst="rect">
            <a:avLst/>
          </a:prstGeom>
        </p:spPr>
        <p:txBody>
          <a:bodyPr vertOverflow="overflow" horzOverflow="overflow" wrap="square" lIns="91440" tIns="45720" rIns="91440" bIns="45720" numCol="1" rtlCol="0">
            <a:spAutoFit/>
          </a:bodyPr>
          <a:lstStyle/>
          <a:p>
            <a:r>
              <a:rPr lang="nl-NL" sz="3200" b="1" dirty="0">
                <a:solidFill>
                  <a:srgbClr val="FF0000"/>
                </a:solidFill>
                <a:highlight>
                  <a:srgbClr val="C0C0C0"/>
                </a:highlight>
                <a:latin typeface="Arial" panose="020B0604020202020204" pitchFamily="34" charset="0"/>
                <a:cs typeface="Arial" panose="020B0604020202020204" pitchFamily="34" charset="0"/>
              </a:rPr>
              <a:t>? INVOEGEN KINDERMOMENT ?</a:t>
            </a:r>
          </a:p>
          <a:p>
            <a:endParaRPr lang="nl-NL" sz="3200" b="1" dirty="0">
              <a:solidFill>
                <a:srgbClr val="FF0000"/>
              </a:solidFill>
              <a:highlight>
                <a:srgbClr val="C0C0C0"/>
              </a:highlight>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98152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2062103"/>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Schriftlezing:</a:t>
            </a:r>
          </a:p>
          <a:p>
            <a:r>
              <a:rPr lang="nl-NL" sz="3200" dirty="0">
                <a:solidFill>
                  <a:schemeClr val="bg1"/>
                </a:solidFill>
                <a:latin typeface="Arial" panose="020B0604020202020204" pitchFamily="34" charset="0"/>
                <a:cs typeface="Arial" panose="020B0604020202020204" pitchFamily="34" charset="0"/>
              </a:rPr>
              <a:t>Romeinen 14: 1-19 </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7325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591155" y="602096"/>
            <a:ext cx="11460475" cy="5837495"/>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Aanvaard elkaar, zoals Christus u heeft aanvaard</a:t>
            </a:r>
          </a:p>
          <a:p>
            <a:endParaRPr lang="nl-NL" sz="3200" dirty="0">
              <a:solidFill>
                <a:schemeClr val="bg1"/>
              </a:solidFill>
              <a:latin typeface="Arial" panose="020B0604020202020204" pitchFamily="34" charset="0"/>
              <a:cs typeface="Arial" panose="020B0604020202020204" pitchFamily="34" charset="0"/>
            </a:endParaRPr>
          </a:p>
          <a:p>
            <a:pPr>
              <a:lnSpc>
                <a:spcPct val="150000"/>
              </a:lnSpc>
            </a:pPr>
            <a:r>
              <a:rPr lang="nl-NL" sz="3200" b="1" dirty="0">
                <a:solidFill>
                  <a:schemeClr val="bg1"/>
                </a:solidFill>
                <a:latin typeface="Arial" panose="020B0604020202020204" pitchFamily="34" charset="0"/>
                <a:cs typeface="Arial" panose="020B0604020202020204" pitchFamily="34" charset="0"/>
              </a:rPr>
              <a:t>14</a:t>
            </a:r>
            <a:r>
              <a:rPr lang="nl-NL" sz="3200" baseline="30000" dirty="0">
                <a:solidFill>
                  <a:schemeClr val="bg1"/>
                </a:solidFill>
                <a:latin typeface="Arial" panose="020B0604020202020204" pitchFamily="34" charset="0"/>
                <a:cs typeface="Arial" panose="020B0604020202020204" pitchFamily="34" charset="0"/>
              </a:rPr>
              <a:t>1</a:t>
            </a:r>
            <a:r>
              <a:rPr lang="nl-NL" sz="3200" dirty="0">
                <a:solidFill>
                  <a:schemeClr val="bg1"/>
                </a:solidFill>
                <a:latin typeface="Arial" panose="020B0604020202020204" pitchFamily="34" charset="0"/>
                <a:cs typeface="Arial" panose="020B0604020202020204" pitchFamily="34" charset="0"/>
              </a:rPr>
              <a:t>Aanvaard mensen met een zwak geloof zonder hun overtuiging te bestrijden. </a:t>
            </a:r>
            <a:r>
              <a:rPr lang="nl-NL" sz="3200" baseline="30000" dirty="0">
                <a:solidFill>
                  <a:schemeClr val="bg1"/>
                </a:solidFill>
                <a:latin typeface="Arial" panose="020B0604020202020204" pitchFamily="34" charset="0"/>
                <a:cs typeface="Arial" panose="020B0604020202020204" pitchFamily="34" charset="0"/>
              </a:rPr>
              <a:t>2</a:t>
            </a:r>
            <a:r>
              <a:rPr lang="nl-NL" sz="3200" dirty="0">
                <a:solidFill>
                  <a:schemeClr val="bg1"/>
                </a:solidFill>
                <a:latin typeface="Arial" panose="020B0604020202020204" pitchFamily="34" charset="0"/>
                <a:cs typeface="Arial" panose="020B0604020202020204" pitchFamily="34" charset="0"/>
              </a:rPr>
              <a:t>De een gelooft dat hij alles mag eten, maar iemand die een zwak geloof heeft eet alleen groenten. </a:t>
            </a:r>
            <a:r>
              <a:rPr lang="nl-NL" sz="3200" baseline="30000" dirty="0">
                <a:solidFill>
                  <a:schemeClr val="bg1"/>
                </a:solidFill>
                <a:latin typeface="Arial" panose="020B0604020202020204" pitchFamily="34" charset="0"/>
                <a:cs typeface="Arial" panose="020B0604020202020204" pitchFamily="34" charset="0"/>
              </a:rPr>
              <a:t>3 </a:t>
            </a:r>
            <a:r>
              <a:rPr lang="nl-NL" sz="3200" dirty="0">
                <a:solidFill>
                  <a:schemeClr val="bg1"/>
                </a:solidFill>
                <a:latin typeface="Arial" panose="020B0604020202020204" pitchFamily="34" charset="0"/>
                <a:cs typeface="Arial" panose="020B0604020202020204" pitchFamily="34" charset="0"/>
              </a:rPr>
              <a:t>Wie alles eet mag niet neerzien op iemand die dat niet doet, en wie niet alles eet mag geen oordeel vellen over iemand die dat wel doet, want God heeft hem aanvaard. </a:t>
            </a:r>
          </a:p>
          <a:p>
            <a:pPr algn="l"/>
            <a:endParaRPr lang="nl-NL" sz="3200" b="0" i="0" baseline="300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0423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52172650-D831-45F6-8BD5-FFF7BB17A820}"/>
              </a:ext>
            </a:extLst>
          </p:cNvPr>
          <p:cNvSpPr/>
          <p:nvPr/>
        </p:nvSpPr>
        <p:spPr>
          <a:xfrm>
            <a:off x="875168" y="428178"/>
            <a:ext cx="10984872" cy="5171737"/>
          </a:xfrm>
          <a:prstGeom prst="rect">
            <a:avLst/>
          </a:prstGeom>
        </p:spPr>
        <p:txBody>
          <a:bodyPr wrap="square">
            <a:spAutoFit/>
          </a:bodyPr>
          <a:lstStyle/>
          <a:p>
            <a:pPr>
              <a:lnSpc>
                <a:spcPct val="150000"/>
              </a:lnSpc>
            </a:pPr>
            <a:r>
              <a:rPr lang="nl-NL" sz="3200" baseline="30000" dirty="0">
                <a:solidFill>
                  <a:schemeClr val="bg1"/>
                </a:solidFill>
                <a:latin typeface="Arial" panose="020B0604020202020204" pitchFamily="34" charset="0"/>
                <a:cs typeface="Arial" panose="020B0604020202020204" pitchFamily="34" charset="0"/>
              </a:rPr>
              <a:t>4 </a:t>
            </a:r>
            <a:r>
              <a:rPr lang="nl-NL" sz="3200" dirty="0">
                <a:solidFill>
                  <a:schemeClr val="bg1"/>
                </a:solidFill>
                <a:latin typeface="Arial" panose="020B0604020202020204" pitchFamily="34" charset="0"/>
                <a:ea typeface="Times New Roman" panose="02020603050405020304" pitchFamily="18" charset="0"/>
              </a:rPr>
              <a:t>Wie bent u dat u een oordeel velt over de dienaar van een ander? Of hij wel of niet volhardt in het geloof gaat alleen zijn eigen meester aan – en hij zal volharden, want de Heer heeft de macht hem dat te laten doen. </a:t>
            </a:r>
            <a:r>
              <a:rPr lang="nl-NL" sz="3200" baseline="30000" dirty="0">
                <a:solidFill>
                  <a:schemeClr val="bg1"/>
                </a:solidFill>
                <a:latin typeface="Arial" panose="020B0604020202020204" pitchFamily="34" charset="0"/>
                <a:ea typeface="Times New Roman" panose="02020603050405020304" pitchFamily="18" charset="0"/>
              </a:rPr>
              <a:t>5</a:t>
            </a:r>
            <a:r>
              <a:rPr lang="nl-NL" sz="3200" dirty="0">
                <a:solidFill>
                  <a:schemeClr val="bg1"/>
                </a:solidFill>
                <a:latin typeface="Arial" panose="020B0604020202020204" pitchFamily="34" charset="0"/>
                <a:ea typeface="Times New Roman" panose="02020603050405020304" pitchFamily="18" charset="0"/>
              </a:rPr>
              <a:t>De een beschouwt bepaalde dagen als een feestdag, voor de ander zijn alle dagen gelijk. Laat iedereen zijn eigen overtuiging volgen.</a:t>
            </a:r>
          </a:p>
          <a:p>
            <a:pPr>
              <a:lnSpc>
                <a:spcPct val="150000"/>
              </a:lnSpc>
            </a:pPr>
            <a:r>
              <a:rPr lang="nl-NL" sz="3200" baseline="30000" dirty="0">
                <a:solidFill>
                  <a:schemeClr val="bg1"/>
                </a:solidFill>
                <a:latin typeface="Arial" panose="020B0604020202020204" pitchFamily="34" charset="0"/>
                <a:cs typeface="Arial" panose="020B0604020202020204" pitchFamily="34" charset="0"/>
              </a:rPr>
              <a:t>6</a:t>
            </a:r>
            <a:r>
              <a:rPr lang="nl-NL" sz="3200" dirty="0">
                <a:solidFill>
                  <a:schemeClr val="bg1"/>
                </a:solidFill>
                <a:latin typeface="Arial" panose="020B0604020202020204" pitchFamily="34" charset="0"/>
                <a:cs typeface="Arial" panose="020B0604020202020204" pitchFamily="34" charset="0"/>
              </a:rPr>
              <a:t>Wie een feestdag viert, doet dat om de Heer te eren; </a:t>
            </a:r>
            <a:endParaRPr lang="nl-NL"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59423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F9DBB083-2B3D-4719-B966-8E9F66CC98BD}"/>
              </a:ext>
            </a:extLst>
          </p:cNvPr>
          <p:cNvSpPr/>
          <p:nvPr/>
        </p:nvSpPr>
        <p:spPr>
          <a:xfrm>
            <a:off x="974757" y="318271"/>
            <a:ext cx="10242486" cy="5910401"/>
          </a:xfrm>
          <a:prstGeom prst="rect">
            <a:avLst/>
          </a:prstGeom>
        </p:spPr>
        <p:txBody>
          <a:bodyPr wrap="square">
            <a:spAutoFit/>
          </a:bodyPr>
          <a:lstStyle/>
          <a:p>
            <a:pPr>
              <a:lnSpc>
                <a:spcPct val="150000"/>
              </a:lnSpc>
              <a:spcAft>
                <a:spcPts val="0"/>
              </a:spcAft>
            </a:pPr>
            <a:r>
              <a:rPr lang="nl-NL" sz="3200" dirty="0">
                <a:solidFill>
                  <a:schemeClr val="bg1"/>
                </a:solidFill>
                <a:latin typeface="Arial" panose="020B0604020202020204" pitchFamily="34" charset="0"/>
                <a:ea typeface="Times New Roman" panose="02020603050405020304" pitchFamily="18" charset="0"/>
                <a:cs typeface="Arial" panose="020B0604020202020204" pitchFamily="34" charset="0"/>
              </a:rPr>
              <a:t>wie alles eet, doet dat om de Heer te eren, en hij dankt God voor zijn voedsel. Wie iets niet wil eten, laat het staan om de Heer te eren, en ook hij dankt God. </a:t>
            </a:r>
          </a:p>
          <a:p>
            <a:pPr>
              <a:lnSpc>
                <a:spcPct val="150000"/>
              </a:lnSpc>
              <a:spcAft>
                <a:spcPts val="0"/>
              </a:spcAft>
            </a:pPr>
            <a:r>
              <a:rPr lang="nl-NL" sz="3200"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7 </a:t>
            </a:r>
            <a:r>
              <a:rPr lang="nl-NL" sz="3200" dirty="0">
                <a:solidFill>
                  <a:schemeClr val="bg1"/>
                </a:solidFill>
                <a:latin typeface="Arial" panose="020B0604020202020204" pitchFamily="34" charset="0"/>
                <a:ea typeface="Times New Roman" panose="02020603050405020304" pitchFamily="18" charset="0"/>
                <a:cs typeface="Arial" panose="020B0604020202020204" pitchFamily="34" charset="0"/>
              </a:rPr>
              <a:t>Niemand van ons leeft voor zichzelf, en niemand van ons sterft voor zichzelf.  </a:t>
            </a:r>
            <a:r>
              <a:rPr lang="nl-NL" sz="3200" baseline="30000" dirty="0">
                <a:solidFill>
                  <a:schemeClr val="bg1"/>
                </a:solidFill>
                <a:latin typeface="Arial" panose="020B0604020202020204" pitchFamily="34" charset="0"/>
                <a:cs typeface="Arial" panose="020B0604020202020204" pitchFamily="34" charset="0"/>
              </a:rPr>
              <a:t>8</a:t>
            </a:r>
            <a:r>
              <a:rPr lang="nl-NL" sz="3200" dirty="0">
                <a:solidFill>
                  <a:schemeClr val="bg1"/>
                </a:solidFill>
                <a:latin typeface="Arial" panose="020B0604020202020204" pitchFamily="34" charset="0"/>
                <a:cs typeface="Arial" panose="020B0604020202020204" pitchFamily="34" charset="0"/>
              </a:rPr>
              <a:t>Zolang wij leven, leven we voor de Heer; en wanneer wij sterven, sterven we voor de Heer. Dus of we nu leven of sterven, we zijn altijd van de Heer. </a:t>
            </a:r>
          </a:p>
        </p:txBody>
      </p:sp>
    </p:spTree>
    <p:extLst>
      <p:ext uri="{BB962C8B-B14F-4D97-AF65-F5344CB8AC3E}">
        <p14:creationId xmlns:p14="http://schemas.microsoft.com/office/powerpoint/2010/main" xmlns="" val="19082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F9DBB083-2B3D-4719-B966-8E9F66CC98BD}"/>
              </a:ext>
            </a:extLst>
          </p:cNvPr>
          <p:cNvSpPr/>
          <p:nvPr/>
        </p:nvSpPr>
        <p:spPr>
          <a:xfrm>
            <a:off x="884223" y="262550"/>
            <a:ext cx="10242486" cy="5922134"/>
          </a:xfrm>
          <a:prstGeom prst="rect">
            <a:avLst/>
          </a:prstGeom>
        </p:spPr>
        <p:txBody>
          <a:bodyPr wrap="square">
            <a:spAutoFit/>
          </a:bodyPr>
          <a:lstStyle/>
          <a:p>
            <a:pPr>
              <a:lnSpc>
                <a:spcPct val="150000"/>
              </a:lnSpc>
            </a:pPr>
            <a:r>
              <a:rPr lang="nl-NL" sz="3200" baseline="30000" dirty="0">
                <a:solidFill>
                  <a:schemeClr val="bg1"/>
                </a:solidFill>
                <a:latin typeface="Arial" panose="020B0604020202020204" pitchFamily="34" charset="0"/>
                <a:cs typeface="Arial" panose="020B0604020202020204" pitchFamily="34" charset="0"/>
              </a:rPr>
              <a:t>9</a:t>
            </a:r>
            <a:r>
              <a:rPr lang="nl-NL" sz="3200" dirty="0">
                <a:solidFill>
                  <a:schemeClr val="bg1"/>
                </a:solidFill>
                <a:latin typeface="Arial" panose="020B0604020202020204" pitchFamily="34" charset="0"/>
                <a:cs typeface="Arial" panose="020B0604020202020204" pitchFamily="34" charset="0"/>
              </a:rPr>
              <a:t>Want Christus is gestorven en weer tot leven gekomen om te heersen over de doden en de levenden. </a:t>
            </a:r>
          </a:p>
          <a:p>
            <a:pPr>
              <a:lnSpc>
                <a:spcPct val="150000"/>
              </a:lnSpc>
            </a:pPr>
            <a:r>
              <a:rPr lang="nl-NL" sz="3200" baseline="30000" dirty="0">
                <a:solidFill>
                  <a:schemeClr val="bg1"/>
                </a:solidFill>
                <a:latin typeface="Arial" panose="020B0604020202020204" pitchFamily="34" charset="0"/>
                <a:cs typeface="Arial" panose="020B0604020202020204" pitchFamily="34" charset="0"/>
              </a:rPr>
              <a:t>10  </a:t>
            </a:r>
            <a:r>
              <a:rPr lang="nl-NL" sz="3200" dirty="0">
                <a:solidFill>
                  <a:schemeClr val="bg1"/>
                </a:solidFill>
                <a:latin typeface="Arial" panose="020B0604020202020204" pitchFamily="34" charset="0"/>
                <a:cs typeface="Arial" panose="020B0604020202020204" pitchFamily="34" charset="0"/>
              </a:rPr>
              <a:t>Wie bent u dat u een oordeel velt over uw broeder of zuster? Wie bent u dat u neerziet op uw broeder of zuster? Wij zullen allen voor Gods rechterstoel komen te staan,  want er staat geschreven: ‘Zo waar ik leef – zegt de Heer –, voor mij zal elke knie zich buigen, en elke tong zal God loven.’ </a:t>
            </a:r>
          </a:p>
        </p:txBody>
      </p:sp>
    </p:spTree>
    <p:extLst>
      <p:ext uri="{BB962C8B-B14F-4D97-AF65-F5344CB8AC3E}">
        <p14:creationId xmlns:p14="http://schemas.microsoft.com/office/powerpoint/2010/main" xmlns="" val="256241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F9DBB083-2B3D-4719-B966-8E9F66CC98BD}"/>
              </a:ext>
            </a:extLst>
          </p:cNvPr>
          <p:cNvSpPr/>
          <p:nvPr/>
        </p:nvSpPr>
        <p:spPr>
          <a:xfrm>
            <a:off x="974757" y="318271"/>
            <a:ext cx="10242486" cy="6494085"/>
          </a:xfrm>
          <a:prstGeom prst="rect">
            <a:avLst/>
          </a:prstGeom>
        </p:spPr>
        <p:txBody>
          <a:bodyPr wrap="square">
            <a:spAutoFit/>
          </a:bodyPr>
          <a:lstStyle/>
          <a:p>
            <a:pPr>
              <a:lnSpc>
                <a:spcPct val="150000"/>
              </a:lnSpc>
            </a:pPr>
            <a:r>
              <a:rPr lang="nl-NL" sz="3200" baseline="30000" dirty="0">
                <a:solidFill>
                  <a:schemeClr val="bg1"/>
                </a:solidFill>
                <a:latin typeface="Arial" panose="020B0604020202020204" pitchFamily="34" charset="0"/>
                <a:cs typeface="Arial" panose="020B0604020202020204" pitchFamily="34" charset="0"/>
              </a:rPr>
              <a:t>12</a:t>
            </a:r>
            <a:r>
              <a:rPr lang="nl-NL" sz="3200" dirty="0">
                <a:solidFill>
                  <a:schemeClr val="bg1"/>
                </a:solidFill>
                <a:latin typeface="Arial" panose="020B0604020202020204" pitchFamily="34" charset="0"/>
                <a:cs typeface="Arial" panose="020B0604020202020204" pitchFamily="34" charset="0"/>
              </a:rPr>
              <a:t>Ieder van ons zal zich dus tegenover God moeten verantwoorden. </a:t>
            </a:r>
            <a:r>
              <a:rPr lang="nl-NL" sz="3200" baseline="30000" dirty="0">
                <a:solidFill>
                  <a:schemeClr val="bg1"/>
                </a:solidFill>
                <a:latin typeface="Arial" panose="020B0604020202020204" pitchFamily="34" charset="0"/>
                <a:cs typeface="Arial" panose="020B0604020202020204" pitchFamily="34" charset="0"/>
              </a:rPr>
              <a:t>13</a:t>
            </a:r>
            <a:r>
              <a:rPr lang="nl-NL" sz="3200" dirty="0">
                <a:solidFill>
                  <a:schemeClr val="bg1"/>
                </a:solidFill>
                <a:latin typeface="Arial" panose="020B0604020202020204" pitchFamily="34" charset="0"/>
                <a:cs typeface="Arial" panose="020B0604020202020204" pitchFamily="34" charset="0"/>
              </a:rPr>
              <a:t>Laten we elkaar daarom niet langer veroordelen, maar neem u voor, uw broeder en zuster geen aanstoot te geven en hen niet te ergeren. </a:t>
            </a:r>
            <a:r>
              <a:rPr lang="nl-NL" sz="3200" baseline="30000" dirty="0">
                <a:solidFill>
                  <a:schemeClr val="bg1"/>
                </a:solidFill>
                <a:latin typeface="Arial" panose="020B0604020202020204" pitchFamily="34" charset="0"/>
                <a:cs typeface="Arial" panose="020B0604020202020204" pitchFamily="34" charset="0"/>
              </a:rPr>
              <a:t>14</a:t>
            </a:r>
            <a:r>
              <a:rPr lang="nl-NL" sz="3200" dirty="0">
                <a:solidFill>
                  <a:schemeClr val="bg1"/>
                </a:solidFill>
                <a:latin typeface="Arial" panose="020B0604020202020204" pitchFamily="34" charset="0"/>
                <a:cs typeface="Arial" panose="020B0604020202020204" pitchFamily="34" charset="0"/>
              </a:rPr>
              <a:t>Omdat ik één ben met de Heer Jezus weet ik, en ben ik ervan overtuigd, dat niets op zichzelf onrein is, maar dat iets onrein is voor wie het als onrein beschouwt. </a:t>
            </a:r>
          </a:p>
          <a:p>
            <a:r>
              <a:rPr lang="nl-NL" sz="32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4178377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F9DBB083-2B3D-4719-B966-8E9F66CC98BD}"/>
              </a:ext>
            </a:extLst>
          </p:cNvPr>
          <p:cNvSpPr/>
          <p:nvPr/>
        </p:nvSpPr>
        <p:spPr>
          <a:xfrm>
            <a:off x="974757" y="318271"/>
            <a:ext cx="10242486" cy="5171737"/>
          </a:xfrm>
          <a:prstGeom prst="rect">
            <a:avLst/>
          </a:prstGeom>
        </p:spPr>
        <p:txBody>
          <a:bodyPr wrap="square">
            <a:spAutoFit/>
          </a:bodyPr>
          <a:lstStyle/>
          <a:p>
            <a:pPr>
              <a:lnSpc>
                <a:spcPct val="150000"/>
              </a:lnSpc>
            </a:pPr>
            <a:r>
              <a:rPr lang="nl-NL" sz="3200" baseline="30000" dirty="0">
                <a:solidFill>
                  <a:schemeClr val="bg1"/>
                </a:solidFill>
                <a:latin typeface="Arial" panose="020B0604020202020204" pitchFamily="34" charset="0"/>
                <a:cs typeface="Arial" panose="020B0604020202020204" pitchFamily="34" charset="0"/>
              </a:rPr>
              <a:t>15</a:t>
            </a:r>
            <a:r>
              <a:rPr lang="nl-NL" sz="3200" dirty="0">
                <a:solidFill>
                  <a:schemeClr val="bg1"/>
                </a:solidFill>
                <a:latin typeface="Arial" panose="020B0604020202020204" pitchFamily="34" charset="0"/>
                <a:cs typeface="Arial" panose="020B0604020202020204" pitchFamily="34" charset="0"/>
              </a:rPr>
              <a:t>Als u dus uw broeder of zuster kwetst door wat u eet, handelt u niet langer overeenkomstig de liefde. Laat hen voor wie Christus gestorven is niet verloren gaan door het voedsel dat u eet. </a:t>
            </a:r>
            <a:r>
              <a:rPr lang="nl-NL" sz="3200" baseline="30000" dirty="0">
                <a:solidFill>
                  <a:schemeClr val="bg1"/>
                </a:solidFill>
                <a:latin typeface="Arial" panose="020B0604020202020204" pitchFamily="34" charset="0"/>
                <a:cs typeface="Arial" panose="020B0604020202020204" pitchFamily="34" charset="0"/>
              </a:rPr>
              <a:t>16</a:t>
            </a:r>
            <a:r>
              <a:rPr lang="nl-NL" sz="3200" dirty="0">
                <a:solidFill>
                  <a:schemeClr val="bg1"/>
                </a:solidFill>
                <a:latin typeface="Arial" panose="020B0604020202020204" pitchFamily="34" charset="0"/>
                <a:cs typeface="Arial" panose="020B0604020202020204" pitchFamily="34" charset="0"/>
              </a:rPr>
              <a:t>Breng het goede dat God u schenkt geen schade toe,  </a:t>
            </a:r>
            <a:r>
              <a:rPr lang="nl-NL" sz="3200" baseline="30000" dirty="0">
                <a:solidFill>
                  <a:schemeClr val="bg1"/>
                </a:solidFill>
                <a:latin typeface="Arial" panose="020B0604020202020204" pitchFamily="34" charset="0"/>
                <a:cs typeface="Arial" panose="020B0604020202020204" pitchFamily="34" charset="0"/>
              </a:rPr>
              <a:t>17 </a:t>
            </a:r>
            <a:r>
              <a:rPr lang="nl-NL" sz="3200" dirty="0">
                <a:solidFill>
                  <a:schemeClr val="bg1"/>
                </a:solidFill>
                <a:latin typeface="Arial" panose="020B0604020202020204" pitchFamily="34" charset="0"/>
                <a:cs typeface="Arial" panose="020B0604020202020204" pitchFamily="34" charset="0"/>
              </a:rPr>
              <a:t>want het koninkrijk van God is geen zaak van eten en drinken, maar van gerechtigheid, vrede en vreugde door de heilige Geest. </a:t>
            </a:r>
          </a:p>
        </p:txBody>
      </p:sp>
    </p:spTree>
    <p:extLst>
      <p:ext uri="{BB962C8B-B14F-4D97-AF65-F5344CB8AC3E}">
        <p14:creationId xmlns:p14="http://schemas.microsoft.com/office/powerpoint/2010/main" xmlns="" val="480324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F9DBB083-2B3D-4719-B966-8E9F66CC98BD}"/>
              </a:ext>
            </a:extLst>
          </p:cNvPr>
          <p:cNvSpPr/>
          <p:nvPr/>
        </p:nvSpPr>
        <p:spPr>
          <a:xfrm>
            <a:off x="974757" y="318271"/>
            <a:ext cx="10242486" cy="3694409"/>
          </a:xfrm>
          <a:prstGeom prst="rect">
            <a:avLst/>
          </a:prstGeom>
        </p:spPr>
        <p:txBody>
          <a:bodyPr wrap="square">
            <a:spAutoFit/>
          </a:bodyPr>
          <a:lstStyle/>
          <a:p>
            <a:pPr>
              <a:lnSpc>
                <a:spcPct val="150000"/>
              </a:lnSpc>
            </a:pPr>
            <a:r>
              <a:rPr lang="nl-NL" sz="3200" baseline="30000" dirty="0">
                <a:solidFill>
                  <a:schemeClr val="bg1"/>
                </a:solidFill>
                <a:latin typeface="Arial" panose="020B0604020202020204" pitchFamily="34" charset="0"/>
                <a:cs typeface="Arial" panose="020B0604020202020204" pitchFamily="34" charset="0"/>
              </a:rPr>
              <a:t>18</a:t>
            </a:r>
            <a:r>
              <a:rPr lang="nl-NL" sz="3200" dirty="0">
                <a:solidFill>
                  <a:schemeClr val="bg1"/>
                </a:solidFill>
                <a:latin typeface="Arial" panose="020B0604020202020204" pitchFamily="34" charset="0"/>
                <a:cs typeface="Arial" panose="020B0604020202020204" pitchFamily="34" charset="0"/>
              </a:rPr>
              <a:t>Wie Christus zo dient, doet wat God wil en wordt door de mensen gerespecteerd. </a:t>
            </a:r>
            <a:r>
              <a:rPr lang="nl-NL" sz="3200" baseline="30000" dirty="0">
                <a:solidFill>
                  <a:schemeClr val="bg1"/>
                </a:solidFill>
                <a:latin typeface="Arial" panose="020B0604020202020204" pitchFamily="34" charset="0"/>
                <a:cs typeface="Arial" panose="020B0604020202020204" pitchFamily="34" charset="0"/>
              </a:rPr>
              <a:t>19</a:t>
            </a:r>
            <a:r>
              <a:rPr lang="nl-NL" sz="3200" dirty="0">
                <a:solidFill>
                  <a:schemeClr val="bg1"/>
                </a:solidFill>
                <a:latin typeface="Arial" panose="020B0604020202020204" pitchFamily="34" charset="0"/>
                <a:cs typeface="Arial" panose="020B0604020202020204" pitchFamily="34" charset="0"/>
              </a:rPr>
              <a:t>Laten we daarom streven naar wat de vrede bevordert en naar wat opbouwend is voor elkaar.</a:t>
            </a:r>
          </a:p>
          <a:p>
            <a:pPr>
              <a:lnSpc>
                <a:spcPct val="150000"/>
              </a:lnSpc>
            </a:pPr>
            <a:r>
              <a:rPr lang="nl-NL" sz="32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91149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077218"/>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Welkom</a:t>
            </a: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13341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569660"/>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We luisteren naar Sela:</a:t>
            </a:r>
          </a:p>
          <a:p>
            <a:r>
              <a:rPr lang="nl-NL" sz="3200" dirty="0">
                <a:solidFill>
                  <a:schemeClr val="bg1"/>
                </a:solidFill>
                <a:latin typeface="Arial" panose="020B0604020202020204" pitchFamily="34" charset="0"/>
                <a:cs typeface="Arial" panose="020B0604020202020204" pitchFamily="34" charset="0"/>
              </a:rPr>
              <a:t>Heer wijs mij uw weg</a:t>
            </a: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64251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a 4">
            <a:hlinkClick r:id="" action="ppaction://media"/>
            <a:extLst>
              <a:ext uri="{FF2B5EF4-FFF2-40B4-BE49-F238E27FC236}">
                <a16:creationId xmlns:a16="http://schemas.microsoft.com/office/drawing/2014/main" xmlns="" id="{74BC20E7-B883-4D9F-B99E-017F3C6DE391}"/>
              </a:ext>
            </a:extLst>
          </p:cNvPr>
          <p:cNvPicPr>
            <a:picLocks noGrp="1" noRot="1" noChangeAspect="1"/>
          </p:cNvPicPr>
          <p:nvPr>
            <p:ph idx="1"/>
            <a:videoFile r:link="rId1"/>
          </p:nvPr>
        </p:nvPicPr>
        <p:blipFill>
          <a:blip r:embed="rId3" cstate="print"/>
          <a:stretch>
            <a:fillRect/>
          </a:stretch>
        </p:blipFill>
        <p:spPr>
          <a:xfrm>
            <a:off x="2176555" y="371192"/>
            <a:ext cx="7999123" cy="5995516"/>
          </a:xfrm>
          <a:prstGeom prst="rect">
            <a:avLst/>
          </a:prstGeom>
        </p:spPr>
      </p:pic>
    </p:spTree>
    <p:extLst>
      <p:ext uri="{BB962C8B-B14F-4D97-AF65-F5344CB8AC3E}">
        <p14:creationId xmlns:p14="http://schemas.microsoft.com/office/powerpoint/2010/main" xmlns="" val="275220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2062103"/>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Uitleg en verkondiging: </a:t>
            </a:r>
          </a:p>
          <a:p>
            <a:r>
              <a:rPr lang="nl-NL" sz="3200" dirty="0">
                <a:solidFill>
                  <a:schemeClr val="bg1"/>
                </a:solidFill>
                <a:latin typeface="Arial" panose="020B0604020202020204" pitchFamily="34" charset="0"/>
                <a:cs typeface="Arial" panose="020B0604020202020204" pitchFamily="34" charset="0"/>
              </a:rPr>
              <a:t>‘Naar Gods beeld geschapen…’</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00918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38F1F3C-4C4C-4C31-A67B-E183D498F92B}"/>
              </a:ext>
            </a:extLst>
          </p:cNvPr>
          <p:cNvSpPr>
            <a:spLocks noGrp="1"/>
          </p:cNvSpPr>
          <p:nvPr>
            <p:ph type="title"/>
          </p:nvPr>
        </p:nvSpPr>
        <p:spPr>
          <a:xfrm>
            <a:off x="912284" y="1654176"/>
            <a:ext cx="10176933" cy="648072"/>
          </a:xfrm>
        </p:spPr>
        <p:txBody>
          <a:bodyPr>
            <a:normAutofit fontScale="90000"/>
          </a:bodyPr>
          <a:lstStyle/>
          <a:p>
            <a:pPr algn="ctr"/>
            <a:r>
              <a:rPr lang="nl-NL" sz="4400" dirty="0"/>
              <a:t>Naar Gods beeld geschapen…..</a:t>
            </a:r>
            <a:r>
              <a:rPr lang="nl-NL" sz="3200" dirty="0"/>
              <a:t/>
            </a:r>
            <a:br>
              <a:rPr lang="nl-NL" sz="3200" dirty="0"/>
            </a:br>
            <a:endParaRPr lang="nl-NL" dirty="0"/>
          </a:p>
        </p:txBody>
      </p:sp>
      <p:sp>
        <p:nvSpPr>
          <p:cNvPr id="3" name="Tijdelijke aanduiding voor voettekst 2">
            <a:extLst>
              <a:ext uri="{FF2B5EF4-FFF2-40B4-BE49-F238E27FC236}">
                <a16:creationId xmlns:a16="http://schemas.microsoft.com/office/drawing/2014/main" xmlns="" id="{DC1D97DF-B5A5-4732-8A8E-AE6C089F4A8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1D1D1B"/>
                </a:solidFill>
                <a:effectLst/>
                <a:uLnTx/>
                <a:uFillTx/>
                <a:latin typeface="Auto 1"/>
                <a:ea typeface="+mn-ea"/>
                <a:cs typeface="+mn-cs"/>
              </a:rPr>
              <a:t>Doelstelling 8 MJBP </a:t>
            </a:r>
            <a:endParaRPr kumimoji="0" lang="nl-NL" sz="1100" b="0" i="0" u="none" strike="noStrike" kern="1200" cap="none" spc="0" normalizeH="0" baseline="0" noProof="0" dirty="0">
              <a:ln>
                <a:noFill/>
              </a:ln>
              <a:solidFill>
                <a:srgbClr val="1D1D1B"/>
              </a:solidFill>
              <a:effectLst/>
              <a:uLnTx/>
              <a:uFillTx/>
              <a:latin typeface="Auto 1"/>
              <a:ea typeface="+mn-ea"/>
              <a:cs typeface="+mn-cs"/>
            </a:endParaRPr>
          </a:p>
        </p:txBody>
      </p:sp>
      <p:sp>
        <p:nvSpPr>
          <p:cNvPr id="4" name="Tijdelijke aanduiding voor dianummer 3">
            <a:extLst>
              <a:ext uri="{FF2B5EF4-FFF2-40B4-BE49-F238E27FC236}">
                <a16:creationId xmlns:a16="http://schemas.microsoft.com/office/drawing/2014/main" xmlns="" id="{58E884F9-A09B-482D-A66E-B5F81610C4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5FB44-8F31-45BC-B31D-32B36CF94530}" type="slidenum">
              <a:rPr kumimoji="0" lang="nl-NL" sz="1100" b="0" i="0" u="none" strike="noStrike" kern="1200" cap="none" spc="0" normalizeH="0" baseline="0" noProof="0" smtClean="0">
                <a:ln>
                  <a:noFill/>
                </a:ln>
                <a:solidFill>
                  <a:srgbClr val="9C8F00"/>
                </a:solidFill>
                <a:effectLst/>
                <a:uLnTx/>
                <a:uFillTx/>
                <a:latin typeface="Auto 1"/>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nl-NL" sz="1100" b="0" i="0" u="none" strike="noStrike" kern="1200" cap="none" spc="0" normalizeH="0" baseline="0" noProof="0">
              <a:ln>
                <a:noFill/>
              </a:ln>
              <a:solidFill>
                <a:srgbClr val="9C8F00"/>
              </a:solidFill>
              <a:effectLst/>
              <a:uLnTx/>
              <a:uFillTx/>
              <a:latin typeface="Auto 1"/>
              <a:ea typeface="+mn-ea"/>
              <a:cs typeface="+mn-cs"/>
            </a:endParaRPr>
          </a:p>
        </p:txBody>
      </p:sp>
      <p:sp>
        <p:nvSpPr>
          <p:cNvPr id="5" name="Tijdelijke aanduiding voor tekst 4">
            <a:extLst>
              <a:ext uri="{FF2B5EF4-FFF2-40B4-BE49-F238E27FC236}">
                <a16:creationId xmlns:a16="http://schemas.microsoft.com/office/drawing/2014/main" xmlns="" id="{3397EF9C-622B-4994-A107-14916CEC4B08}"/>
              </a:ext>
            </a:extLst>
          </p:cNvPr>
          <p:cNvSpPr>
            <a:spLocks noGrp="1"/>
          </p:cNvSpPr>
          <p:nvPr>
            <p:ph type="body" sz="quarter" idx="13"/>
          </p:nvPr>
        </p:nvSpPr>
        <p:spPr/>
        <p:txBody>
          <a:bodyPr/>
          <a:lstStyle/>
          <a:p>
            <a:endParaRPr lang="nl-NL" sz="2400" dirty="0"/>
          </a:p>
          <a:p>
            <a:r>
              <a:rPr lang="nl-NL" sz="6000" dirty="0"/>
              <a:t> Wat is naar Gods beeld?</a:t>
            </a:r>
          </a:p>
          <a:p>
            <a:r>
              <a:rPr lang="nl-NL" sz="6000" dirty="0"/>
              <a:t> Waar sta ik?</a:t>
            </a:r>
          </a:p>
          <a:p>
            <a:r>
              <a:rPr lang="nl-NL" sz="6000" dirty="0"/>
              <a:t> Hoe werkt dit uit?</a:t>
            </a:r>
          </a:p>
          <a:p>
            <a:endParaRPr lang="nl-NL" dirty="0"/>
          </a:p>
        </p:txBody>
      </p:sp>
    </p:spTree>
    <p:extLst>
      <p:ext uri="{BB962C8B-B14F-4D97-AF65-F5344CB8AC3E}">
        <p14:creationId xmlns:p14="http://schemas.microsoft.com/office/powerpoint/2010/main" xmlns="" val="1596012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xmlns="" id="{2DC52C8F-3EE1-41F4-9A19-56DDE8CE3BF7}"/>
              </a:ext>
            </a:extLst>
          </p:cNvPr>
          <p:cNvSpPr>
            <a:spLocks noGrp="1"/>
          </p:cNvSpPr>
          <p:nvPr>
            <p:ph type="title"/>
          </p:nvPr>
        </p:nvSpPr>
        <p:spPr>
          <a:xfrm>
            <a:off x="1179226" y="826680"/>
            <a:ext cx="9833548" cy="1325563"/>
          </a:xfrm>
        </p:spPr>
        <p:txBody>
          <a:bodyPr>
            <a:normAutofit/>
          </a:bodyPr>
          <a:lstStyle/>
          <a:p>
            <a:pPr algn="ctr"/>
            <a:r>
              <a:rPr lang="nl-NL" sz="4000" dirty="0">
                <a:solidFill>
                  <a:srgbClr val="FFFFFF"/>
                </a:solidFill>
              </a:rPr>
              <a:t>Genesis 1 : 25 - 31</a:t>
            </a:r>
            <a:endParaRPr lang="en-GB" sz="4000" dirty="0">
              <a:solidFill>
                <a:srgbClr val="FFFFFF"/>
              </a:solidFill>
            </a:endParaRPr>
          </a:p>
        </p:txBody>
      </p:sp>
      <p:sp>
        <p:nvSpPr>
          <p:cNvPr id="3" name="Tijdelijke aanduiding voor inhoud 2">
            <a:extLst>
              <a:ext uri="{FF2B5EF4-FFF2-40B4-BE49-F238E27FC236}">
                <a16:creationId xmlns:a16="http://schemas.microsoft.com/office/drawing/2014/main" xmlns="" id="{5E0C6105-F8EE-4D5D-94ED-3CE0682A0A59}"/>
              </a:ext>
            </a:extLst>
          </p:cNvPr>
          <p:cNvSpPr>
            <a:spLocks noGrp="1"/>
          </p:cNvSpPr>
          <p:nvPr>
            <p:ph idx="1"/>
          </p:nvPr>
        </p:nvSpPr>
        <p:spPr>
          <a:xfrm>
            <a:off x="844731" y="2753937"/>
            <a:ext cx="10650583" cy="3777492"/>
          </a:xfrm>
        </p:spPr>
        <p:txBody>
          <a:bodyPr>
            <a:normAutofit fontScale="92500" lnSpcReduction="10000"/>
          </a:bodyPr>
          <a:lstStyle/>
          <a:p>
            <a:pPr marL="0" indent="0">
              <a:buNone/>
            </a:pPr>
            <a:r>
              <a:rPr lang="nl-NL" sz="3200" dirty="0">
                <a:solidFill>
                  <a:srgbClr val="000000"/>
                </a:solidFill>
              </a:rPr>
              <a:t>God zei: "Laten We mensen maken die </a:t>
            </a:r>
            <a:r>
              <a:rPr lang="nl-NL" sz="3200" b="1" dirty="0">
                <a:solidFill>
                  <a:srgbClr val="000000"/>
                </a:solidFill>
              </a:rPr>
              <a:t>ons evenbeeld </a:t>
            </a:r>
            <a:r>
              <a:rPr lang="nl-NL" sz="3200" dirty="0">
                <a:solidFill>
                  <a:srgbClr val="000000"/>
                </a:solidFill>
              </a:rPr>
              <a:t>zijn, mensen die op </a:t>
            </a:r>
            <a:r>
              <a:rPr lang="nl-NL" sz="3200" b="1" dirty="0">
                <a:solidFill>
                  <a:srgbClr val="000000"/>
                </a:solidFill>
              </a:rPr>
              <a:t>Ons lijken</a:t>
            </a:r>
            <a:r>
              <a:rPr lang="nl-NL" sz="3200" dirty="0">
                <a:solidFill>
                  <a:srgbClr val="000000"/>
                </a:solidFill>
              </a:rPr>
              <a:t>.  Ze moeten heerschappij voeren over de vissen in de zee, de vogels van de hemel, over het vee, over de hele aarde en alles wat daar op kruipt." 27 God schiep de mens </a:t>
            </a:r>
            <a:r>
              <a:rPr lang="nl-NL" sz="3200" b="1" dirty="0">
                <a:solidFill>
                  <a:srgbClr val="000000"/>
                </a:solidFill>
              </a:rPr>
              <a:t>als zijn evenbeeld</a:t>
            </a:r>
            <a:r>
              <a:rPr lang="nl-NL" sz="3200" dirty="0">
                <a:solidFill>
                  <a:srgbClr val="000000"/>
                </a:solidFill>
              </a:rPr>
              <a:t>. Als </a:t>
            </a:r>
            <a:r>
              <a:rPr lang="nl-NL" sz="3200" b="1" dirty="0">
                <a:solidFill>
                  <a:srgbClr val="000000"/>
                </a:solidFill>
              </a:rPr>
              <a:t>evenbeeld</a:t>
            </a:r>
            <a:r>
              <a:rPr lang="nl-NL" sz="3200" dirty="0">
                <a:solidFill>
                  <a:srgbClr val="000000"/>
                </a:solidFill>
              </a:rPr>
              <a:t> van God schiep hij hen. </a:t>
            </a:r>
          </a:p>
          <a:p>
            <a:pPr marL="0" indent="0">
              <a:buNone/>
            </a:pPr>
            <a:r>
              <a:rPr lang="nl-NL" sz="3200" dirty="0">
                <a:solidFill>
                  <a:srgbClr val="000000"/>
                </a:solidFill>
              </a:rPr>
              <a:t>………………….</a:t>
            </a:r>
          </a:p>
          <a:p>
            <a:pPr marL="0" indent="0">
              <a:buNone/>
            </a:pPr>
            <a:r>
              <a:rPr lang="nl-NL" sz="3200" dirty="0">
                <a:solidFill>
                  <a:srgbClr val="000000"/>
                </a:solidFill>
              </a:rPr>
              <a:t>31. God keek naar alles wat Hij had gemaakt en zag dat het zeer goed was. </a:t>
            </a:r>
          </a:p>
          <a:p>
            <a:pPr marL="0" indent="0">
              <a:buNone/>
            </a:pPr>
            <a:r>
              <a:rPr lang="nl-NL" sz="3200" b="1" dirty="0">
                <a:solidFill>
                  <a:srgbClr val="000000"/>
                </a:solidFill>
              </a:rPr>
              <a:t>………………….</a:t>
            </a:r>
            <a:endParaRPr lang="en-GB" sz="3200" dirty="0">
              <a:solidFill>
                <a:srgbClr val="000000"/>
              </a:solidFill>
            </a:endParaRPr>
          </a:p>
        </p:txBody>
      </p:sp>
    </p:spTree>
    <p:extLst>
      <p:ext uri="{BB962C8B-B14F-4D97-AF65-F5344CB8AC3E}">
        <p14:creationId xmlns:p14="http://schemas.microsoft.com/office/powerpoint/2010/main" xmlns="" val="672588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xmlns="" id="{0703F3C6-981C-4E77-A574-0ADB0C39C555}"/>
              </a:ext>
            </a:extLst>
          </p:cNvPr>
          <p:cNvSpPr txBox="1"/>
          <p:nvPr/>
        </p:nvSpPr>
        <p:spPr>
          <a:xfrm>
            <a:off x="4128368" y="4522156"/>
            <a:ext cx="4937937" cy="1363215"/>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Light" panose="020F0302020204030204"/>
                <a:ea typeface="+mn-ea"/>
                <a:cs typeface="+mn-cs"/>
              </a:rPr>
              <a:t>De </a:t>
            </a:r>
            <a:r>
              <a:rPr kumimoji="0" lang="en-US" sz="4100" b="1" i="0" u="none" strike="noStrike" kern="1200" cap="none" spc="0" normalizeH="0" baseline="0" noProof="0" dirty="0" err="1">
                <a:ln>
                  <a:noFill/>
                </a:ln>
                <a:solidFill>
                  <a:prstClr val="black"/>
                </a:solidFill>
                <a:effectLst/>
                <a:uLnTx/>
                <a:uFillTx/>
                <a:latin typeface="Calibri Light" panose="020F0302020204030204"/>
                <a:ea typeface="+mn-ea"/>
                <a:cs typeface="+mn-cs"/>
              </a:rPr>
              <a:t>Mens</a:t>
            </a:r>
            <a:r>
              <a:rPr kumimoji="0" lang="en-US" sz="41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100" b="1" i="0" u="none" strike="noStrike" kern="1200" cap="none" spc="0" normalizeH="0" baseline="0" noProof="0" dirty="0" err="1">
                <a:ln>
                  <a:noFill/>
                </a:ln>
                <a:solidFill>
                  <a:prstClr val="black"/>
                </a:solidFill>
                <a:effectLst/>
                <a:uLnTx/>
                <a:uFillTx/>
                <a:latin typeface="Calibri Light" panose="020F0302020204030204"/>
                <a:ea typeface="+mn-ea"/>
                <a:cs typeface="+mn-cs"/>
              </a:rPr>
              <a:t>Naar</a:t>
            </a:r>
            <a:r>
              <a:rPr kumimoji="0" lang="en-US" sz="4100" b="1" i="0" u="none" strike="noStrike" kern="1200" cap="none" spc="0" normalizeH="0" baseline="0" noProof="0" dirty="0">
                <a:ln>
                  <a:noFill/>
                </a:ln>
                <a:solidFill>
                  <a:prstClr val="black"/>
                </a:solidFill>
                <a:effectLst/>
                <a:uLnTx/>
                <a:uFillTx/>
                <a:latin typeface="Calibri Light" panose="020F0302020204030204"/>
                <a:ea typeface="+mn-ea"/>
                <a:cs typeface="+mn-cs"/>
              </a:rPr>
              <a:t> Gods </a:t>
            </a:r>
            <a:r>
              <a:rPr kumimoji="0" lang="en-US" sz="4100" b="1" i="0" u="none" strike="noStrike" kern="1200" cap="none" spc="0" normalizeH="0" baseline="0" noProof="0" dirty="0" err="1">
                <a:ln>
                  <a:noFill/>
                </a:ln>
                <a:solidFill>
                  <a:prstClr val="black"/>
                </a:solidFill>
                <a:effectLst/>
                <a:uLnTx/>
                <a:uFillTx/>
                <a:latin typeface="Calibri Light" panose="020F0302020204030204"/>
                <a:ea typeface="+mn-ea"/>
                <a:cs typeface="+mn-cs"/>
              </a:rPr>
              <a:t>beeld</a:t>
            </a:r>
            <a:r>
              <a:rPr kumimoji="0" lang="en-US" sz="4100" b="1"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1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1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2" name="Freeform: Shape 11">
            <a:extLst>
              <a:ext uri="{FF2B5EF4-FFF2-40B4-BE49-F238E27FC236}">
                <a16:creationId xmlns:a16="http://schemas.microsoft.com/office/drawing/2014/main" xmlns=""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xmlns="" id="{7249E722-6591-4589-BDB1-C4E7AFD0A287}"/>
              </a:ext>
            </a:extLst>
          </p:cNvPr>
          <p:cNvPicPr>
            <a:picLocks noChangeAspect="1"/>
          </p:cNvPicPr>
          <p:nvPr/>
        </p:nvPicPr>
        <p:blipFill rotWithShape="1">
          <a:blip r:embed="rId2" cstate="print"/>
          <a:srcRect r="1" b="12285"/>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2" name="Afbeelding 1">
            <a:extLst>
              <a:ext uri="{FF2B5EF4-FFF2-40B4-BE49-F238E27FC236}">
                <a16:creationId xmlns:a16="http://schemas.microsoft.com/office/drawing/2014/main" xmlns="" id="{DFA2A8C1-3FD1-4C22-87B5-580AD8C41368}"/>
              </a:ext>
            </a:extLst>
          </p:cNvPr>
          <p:cNvPicPr>
            <a:picLocks noChangeAspect="1"/>
          </p:cNvPicPr>
          <p:nvPr/>
        </p:nvPicPr>
        <p:blipFill rotWithShape="1">
          <a:blip r:embed="rId3" cstate="print"/>
          <a:srcRect t="7552" r="1" b="714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6" name="Oval 15">
            <a:extLst>
              <a:ext uri="{FF2B5EF4-FFF2-40B4-BE49-F238E27FC236}">
                <a16:creationId xmlns:a16="http://schemas.microsoft.com/office/drawing/2014/main" xmlns=""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60967" y="561316"/>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xmlns="" id="{751430FD-128E-40AC-8FD5-261D15493D42}"/>
              </a:ext>
            </a:extLst>
          </p:cNvPr>
          <p:cNvPicPr>
            <a:picLocks noChangeAspect="1"/>
          </p:cNvPicPr>
          <p:nvPr/>
        </p:nvPicPr>
        <p:blipFill rotWithShape="1">
          <a:blip r:embed="rId4" cstate="print"/>
          <a:srcRect l="17706" r="28195" b="-3"/>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18" name="Freeform: Shape 17">
            <a:extLst>
              <a:ext uri="{FF2B5EF4-FFF2-40B4-BE49-F238E27FC236}">
                <a16:creationId xmlns:a16="http://schemas.microsoft.com/office/drawing/2014/main" xmlns="" id="{6B9D64DB-4D5C-4A91-B45F-F301E3174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xmlns="" id="{C9F5F2F0-32FA-41C7-9BE0-DB66E72179FA}"/>
              </a:ext>
            </a:extLst>
          </p:cNvPr>
          <p:cNvPicPr>
            <a:picLocks noChangeAspect="1"/>
          </p:cNvPicPr>
          <p:nvPr/>
        </p:nvPicPr>
        <p:blipFill rotWithShape="1">
          <a:blip r:embed="rId5" cstate="print"/>
          <a:srcRect t="25842" r="2" b="7700"/>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0" name="Freeform: Shape 19">
            <a:extLst>
              <a:ext uri="{FF2B5EF4-FFF2-40B4-BE49-F238E27FC236}">
                <a16:creationId xmlns:a16="http://schemas.microsoft.com/office/drawing/2014/main" xmlns="" id="{CB14CE1B-4BC5-4EF2-BE3D-05E4F580B3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xmlns="" id="{3288417D-5215-4DF9-92C8-ACCFE51DF894}"/>
              </a:ext>
            </a:extLst>
          </p:cNvPr>
          <p:cNvPicPr>
            <a:picLocks noChangeAspect="1"/>
          </p:cNvPicPr>
          <p:nvPr/>
        </p:nvPicPr>
        <p:blipFill rotWithShape="1">
          <a:blip r:embed="rId6" cstate="print"/>
          <a:srcRect l="45261" r="4937" b="3"/>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xmlns="" val="4064156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descr="Afbeelding met persoon, person, stropdas, kleding&#10;&#10;Automatisch gegenereerde beschrijving">
            <a:extLst>
              <a:ext uri="{FF2B5EF4-FFF2-40B4-BE49-F238E27FC236}">
                <a16:creationId xmlns:a16="http://schemas.microsoft.com/office/drawing/2014/main" xmlns="" id="{ADC147FE-D33B-4061-A1F9-614359C32C00}"/>
              </a:ext>
            </a:extLst>
          </p:cNvPr>
          <p:cNvPicPr>
            <a:picLocks noChangeAspect="1"/>
          </p:cNvPicPr>
          <p:nvPr/>
        </p:nvPicPr>
        <p:blipFill rotWithShape="1">
          <a:blip r:embed="rId2" cstate="print">
            <a:alphaModFix/>
          </a:blip>
          <a:srcRect l="17637" r="15817" b="-2"/>
          <a:stretch/>
        </p:blipFill>
        <p:spPr>
          <a:xfrm>
            <a:off x="3125968" y="2527222"/>
            <a:ext cx="3316388" cy="331638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4" name="Afbeelding 3" descr="Afbeelding met buiten, persoon, gebouw, person&#10;&#10;Automatisch gegenereerde beschrijving">
            <a:extLst>
              <a:ext uri="{FF2B5EF4-FFF2-40B4-BE49-F238E27FC236}">
                <a16:creationId xmlns:a16="http://schemas.microsoft.com/office/drawing/2014/main" xmlns="" id="{DC8FC399-1DEB-49C5-B40C-27338B3031C9}"/>
              </a:ext>
            </a:extLst>
          </p:cNvPr>
          <p:cNvPicPr>
            <a:picLocks noChangeAspect="1"/>
          </p:cNvPicPr>
          <p:nvPr/>
        </p:nvPicPr>
        <p:blipFill rotWithShape="1">
          <a:blip r:embed="rId3" cstate="print">
            <a:alphaModFix/>
          </a:blip>
          <a:srcRect l="989" r="20423" b="1"/>
          <a:stretch/>
        </p:blipFill>
        <p:spPr>
          <a:xfrm>
            <a:off x="1" y="1"/>
            <a:ext cx="4443799" cy="3776782"/>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5" name="Afbeelding 4" descr="Afbeelding met tafel, binnen, computer, zitten&#10;&#10;Automatisch gegenereerde beschrijving">
            <a:extLst>
              <a:ext uri="{FF2B5EF4-FFF2-40B4-BE49-F238E27FC236}">
                <a16:creationId xmlns:a16="http://schemas.microsoft.com/office/drawing/2014/main" xmlns="" id="{8F5EBA45-F5A0-4723-B612-ED89082C1A73}"/>
              </a:ext>
            </a:extLst>
          </p:cNvPr>
          <p:cNvPicPr>
            <a:picLocks noChangeAspect="1"/>
          </p:cNvPicPr>
          <p:nvPr/>
        </p:nvPicPr>
        <p:blipFill rotWithShape="1">
          <a:blip r:embed="rId4" cstate="print">
            <a:alphaModFix/>
          </a:blip>
          <a:srcRect l="22676" r="-2" b="-2"/>
          <a:stretch/>
        </p:blipFill>
        <p:spPr>
          <a:xfrm>
            <a:off x="20" y="3917273"/>
            <a:ext cx="344056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29" name="Picture 28">
            <a:extLst>
              <a:ext uri="{FF2B5EF4-FFF2-40B4-BE49-F238E27FC236}">
                <a16:creationId xmlns:a16="http://schemas.microsoft.com/office/drawing/2014/main" xmlns="" id="{DD257392-088E-4D55-B128-FFD59A895D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cstate="print">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xmlns="" id="{D230E363-CD98-4F61-89BE-E23D1694603B}"/>
              </a:ext>
            </a:extLst>
          </p:cNvPr>
          <p:cNvSpPr>
            <a:spLocks noGrp="1"/>
          </p:cNvSpPr>
          <p:nvPr>
            <p:ph type="title"/>
          </p:nvPr>
        </p:nvSpPr>
        <p:spPr>
          <a:xfrm>
            <a:off x="6738267" y="802955"/>
            <a:ext cx="4333814" cy="1454051"/>
          </a:xfrm>
        </p:spPr>
        <p:txBody>
          <a:bodyPr>
            <a:noAutofit/>
          </a:bodyPr>
          <a:lstStyle/>
          <a:p>
            <a:r>
              <a:rPr lang="nl-NL" sz="5400" b="1" dirty="0">
                <a:solidFill>
                  <a:srgbClr val="000000"/>
                </a:solidFill>
                <a:latin typeface="Calibri" panose="020F0502020204030204" pitchFamily="34" charset="0"/>
                <a:cs typeface="Calibri" panose="020F0502020204030204" pitchFamily="34" charset="0"/>
              </a:rPr>
              <a:t>Wat is : Lijken op God ?</a:t>
            </a:r>
            <a:endParaRPr lang="en-GB" sz="5400" b="1" dirty="0">
              <a:solidFill>
                <a:srgbClr val="000000"/>
              </a:solidFill>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xmlns="" id="{13B5D763-8B5A-439B-BD30-C3C0E5B9E408}"/>
              </a:ext>
            </a:extLst>
          </p:cNvPr>
          <p:cNvSpPr>
            <a:spLocks noGrp="1"/>
          </p:cNvSpPr>
          <p:nvPr>
            <p:ph idx="1"/>
          </p:nvPr>
        </p:nvSpPr>
        <p:spPr>
          <a:xfrm>
            <a:off x="6734684" y="2421682"/>
            <a:ext cx="4333468" cy="3639289"/>
          </a:xfrm>
        </p:spPr>
        <p:txBody>
          <a:bodyPr anchor="ctr">
            <a:normAutofit/>
          </a:bodyPr>
          <a:lstStyle/>
          <a:p>
            <a:pPr marL="514350" indent="-514350">
              <a:buAutoNum type="arabicPeriod"/>
            </a:pPr>
            <a:r>
              <a:rPr lang="nl-NL" sz="3600" b="1" dirty="0">
                <a:solidFill>
                  <a:srgbClr val="000000"/>
                </a:solidFill>
              </a:rPr>
              <a:t>Tuinman</a:t>
            </a:r>
          </a:p>
          <a:p>
            <a:pPr marL="514350" indent="-514350">
              <a:buAutoNum type="arabicPeriod"/>
            </a:pPr>
            <a:r>
              <a:rPr lang="nl-NL" sz="3600" b="1" dirty="0">
                <a:solidFill>
                  <a:srgbClr val="000000"/>
                </a:solidFill>
              </a:rPr>
              <a:t>Sociaal werker &amp; evangelist</a:t>
            </a:r>
          </a:p>
          <a:p>
            <a:pPr marL="514350" indent="-514350">
              <a:buAutoNum type="arabicPeriod"/>
            </a:pPr>
            <a:r>
              <a:rPr lang="nl-NL" sz="3600" b="1" dirty="0">
                <a:solidFill>
                  <a:srgbClr val="000000"/>
                </a:solidFill>
              </a:rPr>
              <a:t>Koning</a:t>
            </a:r>
            <a:endParaRPr lang="en-GB" sz="3600" b="1" dirty="0">
              <a:solidFill>
                <a:srgbClr val="000000"/>
              </a:solidFill>
            </a:endParaRPr>
          </a:p>
        </p:txBody>
      </p:sp>
    </p:spTree>
    <p:extLst>
      <p:ext uri="{BB962C8B-B14F-4D97-AF65-F5344CB8AC3E}">
        <p14:creationId xmlns:p14="http://schemas.microsoft.com/office/powerpoint/2010/main" xmlns="" val="779157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xmlns="" id="{6FC2458C-6DA2-48D8-A123-A994507CABAC}"/>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Relaties</a:t>
            </a:r>
            <a:endParaRPr lang="en-GB" sz="4000">
              <a:solidFill>
                <a:srgbClr val="FFFFFF"/>
              </a:solidFill>
            </a:endParaRPr>
          </a:p>
        </p:txBody>
      </p:sp>
      <p:sp>
        <p:nvSpPr>
          <p:cNvPr id="3" name="Tijdelijke aanduiding voor inhoud 2">
            <a:extLst>
              <a:ext uri="{FF2B5EF4-FFF2-40B4-BE49-F238E27FC236}">
                <a16:creationId xmlns:a16="http://schemas.microsoft.com/office/drawing/2014/main" xmlns="" id="{C0168E04-2E06-4DB5-8140-8F0F9C808700}"/>
              </a:ext>
            </a:extLst>
          </p:cNvPr>
          <p:cNvSpPr>
            <a:spLocks noGrp="1"/>
          </p:cNvSpPr>
          <p:nvPr>
            <p:ph idx="1"/>
          </p:nvPr>
        </p:nvSpPr>
        <p:spPr>
          <a:xfrm>
            <a:off x="1179226" y="3092970"/>
            <a:ext cx="9833548" cy="2693976"/>
          </a:xfrm>
        </p:spPr>
        <p:txBody>
          <a:bodyPr>
            <a:normAutofit/>
          </a:bodyPr>
          <a:lstStyle/>
          <a:p>
            <a:r>
              <a:rPr lang="nl-NL" sz="4400" dirty="0">
                <a:solidFill>
                  <a:srgbClr val="000000"/>
                </a:solidFill>
              </a:rPr>
              <a:t>Relatie met de schepping</a:t>
            </a:r>
          </a:p>
          <a:p>
            <a:r>
              <a:rPr lang="nl-NL" sz="4400" dirty="0">
                <a:solidFill>
                  <a:srgbClr val="000000"/>
                </a:solidFill>
              </a:rPr>
              <a:t>Relatie met God</a:t>
            </a:r>
          </a:p>
          <a:p>
            <a:r>
              <a:rPr lang="nl-NL" sz="4400" dirty="0">
                <a:solidFill>
                  <a:srgbClr val="000000"/>
                </a:solidFill>
              </a:rPr>
              <a:t>Relatie met elkaar</a:t>
            </a:r>
          </a:p>
        </p:txBody>
      </p:sp>
    </p:spTree>
    <p:extLst>
      <p:ext uri="{BB962C8B-B14F-4D97-AF65-F5344CB8AC3E}">
        <p14:creationId xmlns:p14="http://schemas.microsoft.com/office/powerpoint/2010/main" xmlns="" val="3963836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xmlns="" id="{A1385929-3D89-4A30-BFD4-8DA63071CD5D}"/>
              </a:ext>
            </a:extLst>
          </p:cNvPr>
          <p:cNvSpPr>
            <a:spLocks noGrp="1"/>
          </p:cNvSpPr>
          <p:nvPr>
            <p:ph type="title"/>
          </p:nvPr>
        </p:nvSpPr>
        <p:spPr>
          <a:xfrm>
            <a:off x="6094105" y="802955"/>
            <a:ext cx="4977976" cy="1454051"/>
          </a:xfrm>
        </p:spPr>
        <p:txBody>
          <a:bodyPr>
            <a:normAutofit/>
          </a:bodyPr>
          <a:lstStyle/>
          <a:p>
            <a:r>
              <a:rPr lang="nl-NL" b="1" dirty="0">
                <a:solidFill>
                  <a:srgbClr val="000000"/>
                </a:solidFill>
              </a:rPr>
              <a:t>En ikzelf dan?</a:t>
            </a:r>
            <a:endParaRPr lang="en-GB" b="1" dirty="0">
              <a:solidFill>
                <a:srgbClr val="000000"/>
              </a:solidFill>
            </a:endParaRPr>
          </a:p>
        </p:txBody>
      </p:sp>
      <p:sp>
        <p:nvSpPr>
          <p:cNvPr id="18"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xmlns="" id="{0711E9D5-E1A2-406B-B8E7-79605FCCAFDF}"/>
              </a:ext>
            </a:extLst>
          </p:cNvPr>
          <p:cNvPicPr>
            <a:picLocks noChangeAspect="1"/>
          </p:cNvPicPr>
          <p:nvPr/>
        </p:nvPicPr>
        <p:blipFill rotWithShape="1">
          <a:blip r:embed="rId3" cstate="print">
            <a:alphaModFix/>
          </a:blip>
          <a:srcRect t="490" r="2" b="11147"/>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xmlns="" id="{6A22E884-2029-4B0A-B57F-42ED2A9AA4CE}"/>
              </a:ext>
            </a:extLst>
          </p:cNvPr>
          <p:cNvSpPr>
            <a:spLocks noGrp="1"/>
          </p:cNvSpPr>
          <p:nvPr>
            <p:ph idx="1"/>
          </p:nvPr>
        </p:nvSpPr>
        <p:spPr>
          <a:xfrm>
            <a:off x="6090574" y="2421682"/>
            <a:ext cx="4977578" cy="3639289"/>
          </a:xfrm>
        </p:spPr>
        <p:txBody>
          <a:bodyPr anchor="ctr">
            <a:normAutofit/>
          </a:bodyPr>
          <a:lstStyle/>
          <a:p>
            <a:pPr marL="0" indent="0">
              <a:buNone/>
            </a:pPr>
            <a:r>
              <a:rPr lang="nl-NL" sz="3600" dirty="0">
                <a:solidFill>
                  <a:srgbClr val="000000"/>
                </a:solidFill>
              </a:rPr>
              <a:t>Jij bent Gods parel die mag werken in de relaties waarin je staat.</a:t>
            </a:r>
          </a:p>
          <a:p>
            <a:pPr marL="0" indent="0">
              <a:buNone/>
            </a:pPr>
            <a:endParaRPr lang="en-GB" sz="2000" dirty="0">
              <a:solidFill>
                <a:srgbClr val="000000"/>
              </a:solidFill>
            </a:endParaRPr>
          </a:p>
        </p:txBody>
      </p:sp>
    </p:spTree>
    <p:extLst>
      <p:ext uri="{BB962C8B-B14F-4D97-AF65-F5344CB8AC3E}">
        <p14:creationId xmlns:p14="http://schemas.microsoft.com/office/powerpoint/2010/main" xmlns="" val="767994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xmlns="" id="{D94AC86D-8A80-4263-B16D-FAB71E8521F9}"/>
              </a:ext>
            </a:extLst>
          </p:cNvPr>
          <p:cNvSpPr>
            <a:spLocks noGrp="1"/>
          </p:cNvSpPr>
          <p:nvPr>
            <p:ph type="title"/>
          </p:nvPr>
        </p:nvSpPr>
        <p:spPr>
          <a:xfrm>
            <a:off x="1179225" y="714186"/>
            <a:ext cx="9833548" cy="1325563"/>
          </a:xfrm>
        </p:spPr>
        <p:txBody>
          <a:bodyPr>
            <a:normAutofit/>
          </a:bodyPr>
          <a:lstStyle/>
          <a:p>
            <a:pPr algn="ctr"/>
            <a:r>
              <a:rPr lang="nl-NL" sz="4000" dirty="0">
                <a:solidFill>
                  <a:srgbClr val="FFFFFF"/>
                </a:solidFill>
              </a:rPr>
              <a:t>Psalm 8:5,6</a:t>
            </a:r>
            <a:endParaRPr lang="en-GB" sz="4000" dirty="0">
              <a:solidFill>
                <a:srgbClr val="FFFFFF"/>
              </a:solidFill>
            </a:endParaRPr>
          </a:p>
        </p:txBody>
      </p:sp>
      <p:sp>
        <p:nvSpPr>
          <p:cNvPr id="3" name="Tijdelijke aanduiding voor inhoud 2">
            <a:extLst>
              <a:ext uri="{FF2B5EF4-FFF2-40B4-BE49-F238E27FC236}">
                <a16:creationId xmlns:a16="http://schemas.microsoft.com/office/drawing/2014/main" xmlns="" id="{97618DAD-9373-4B6D-ABB8-4B70A7EC3921}"/>
              </a:ext>
            </a:extLst>
          </p:cNvPr>
          <p:cNvSpPr>
            <a:spLocks noGrp="1"/>
          </p:cNvSpPr>
          <p:nvPr>
            <p:ph idx="1"/>
          </p:nvPr>
        </p:nvSpPr>
        <p:spPr>
          <a:xfrm>
            <a:off x="1179225" y="2152243"/>
            <a:ext cx="10656869" cy="4474025"/>
          </a:xfrm>
        </p:spPr>
        <p:txBody>
          <a:bodyPr>
            <a:noAutofit/>
          </a:bodyPr>
          <a:lstStyle/>
          <a:p>
            <a:pPr marL="0" indent="0">
              <a:buNone/>
            </a:pPr>
            <a:endParaRPr lang="nl-NL" dirty="0">
              <a:solidFill>
                <a:srgbClr val="000000"/>
              </a:solidFill>
            </a:endParaRPr>
          </a:p>
          <a:p>
            <a:pPr marL="0" indent="0">
              <a:buNone/>
            </a:pPr>
            <a:r>
              <a:rPr lang="nl-NL" sz="3200" dirty="0">
                <a:solidFill>
                  <a:srgbClr val="000000"/>
                </a:solidFill>
              </a:rPr>
              <a:t>4 Als ik zie hoe mooi de sterrenhemel is, als ik kijk hoe prachtig U de maan en de sterren heeft gemaakt, 5 dan vraag ik mij af: "Hoe kan het dat U aan de mens denkt? Hoe kan het dat U Zich met hem bezighoudt?“ 6 U heeft hem een iets lagere plaats gegeven dan de engelen. Maar U heeft hem ook grote eer en macht gegeven. 7 Hij mag van U heersen over alles wat U heeft gemaakt. U laat hem over alles heersen: 10 Heer, onze Heer, de hele aarde laat zien hoe geweldig U bent!</a:t>
            </a:r>
            <a:endParaRPr lang="en-GB" sz="3200" dirty="0">
              <a:solidFill>
                <a:srgbClr val="000000"/>
              </a:solidFill>
            </a:endParaRPr>
          </a:p>
        </p:txBody>
      </p:sp>
    </p:spTree>
    <p:extLst>
      <p:ext uri="{BB962C8B-B14F-4D97-AF65-F5344CB8AC3E}">
        <p14:creationId xmlns:p14="http://schemas.microsoft.com/office/powerpoint/2010/main" xmlns="" val="212748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312753" y="1268760"/>
            <a:ext cx="9535776" cy="1077218"/>
          </a:xfrm>
          <a:prstGeom prst="rect">
            <a:avLst/>
          </a:prstGeom>
        </p:spPr>
        <p:txBody>
          <a:bodyPr vertOverflow="overflow" horzOverflow="overflow" wrap="square" lIns="108000" tIns="45720" rIns="91440" bIns="45720" numCol="1" rtlCol="0">
            <a:spAutoFit/>
          </a:bodyPr>
          <a:lstStyle/>
          <a:p>
            <a:pPr marL="449580"/>
            <a:r>
              <a:rPr lang="nl-NL"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Zingen:</a:t>
            </a:r>
            <a:r>
              <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3200" dirty="0">
                <a:solidFill>
                  <a:schemeClr val="bg1"/>
                </a:solidFill>
                <a:latin typeface="Arial" panose="020B0604020202020204" pitchFamily="34" charset="0"/>
                <a:cs typeface="Arial" panose="020B0604020202020204" pitchFamily="34" charset="0"/>
              </a:rPr>
              <a:t>lied 215: 1, 3, 5 en 7 </a:t>
            </a:r>
            <a:endParaRPr lang="nl-NL"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49580"/>
            <a:endParaRPr lang="nl-NL" sz="3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902597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87871" y="548640"/>
            <a:ext cx="5901345" cy="1514631"/>
          </a:xfrm>
        </p:spPr>
        <p:txBody>
          <a:bodyPr>
            <a:normAutofit/>
          </a:bodyPr>
          <a:lstStyle/>
          <a:p>
            <a:r>
              <a:rPr lang="nl-NL" sz="5400" dirty="0"/>
              <a:t>Heerser over alles?</a:t>
            </a:r>
            <a:endParaRPr lang="en-GB" sz="5400" dirty="0"/>
          </a:p>
        </p:txBody>
      </p:sp>
      <p:sp>
        <p:nvSpPr>
          <p:cNvPr id="4" name="Tijdelijke aanduiding voor dia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C5FB44-8F31-45BC-B31D-32B36CF94530}" type="slidenum">
              <a:rPr kumimoji="0" lang="nl-NL" sz="1200" b="0" i="0" u="none" strike="noStrike" kern="1200" cap="none" spc="0" normalizeH="0" baseline="0" noProof="0">
                <a:ln>
                  <a:noFill/>
                </a:ln>
                <a:solidFill>
                  <a:srgbClr val="9C8F00"/>
                </a:solidFill>
                <a:effectLst/>
                <a:uLnTx/>
                <a:uFillTx/>
                <a:latin typeface="Auto 1"/>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nl-NL" sz="1200" b="0" i="0" u="none" strike="noStrike" kern="1200" cap="none" spc="0" normalizeH="0" baseline="0" noProof="0">
              <a:ln>
                <a:noFill/>
              </a:ln>
              <a:solidFill>
                <a:srgbClr val="9C8F00"/>
              </a:solidFill>
              <a:effectLst/>
              <a:uLnTx/>
              <a:uFillTx/>
              <a:latin typeface="Auto 1"/>
              <a:ea typeface="+mn-ea"/>
              <a:cs typeface="+mn-cs"/>
            </a:endParaRPr>
          </a:p>
        </p:txBody>
      </p:sp>
      <p:pic>
        <p:nvPicPr>
          <p:cNvPr id="7" name="Afbeelding 6">
            <a:extLst>
              <a:ext uri="{FF2B5EF4-FFF2-40B4-BE49-F238E27FC236}">
                <a16:creationId xmlns:a16="http://schemas.microsoft.com/office/drawing/2014/main" xmlns="" id="{DF049617-AD5B-4ADC-8273-33429DFE3422}"/>
              </a:ext>
            </a:extLst>
          </p:cNvPr>
          <p:cNvPicPr>
            <a:picLocks noChangeAspect="1"/>
          </p:cNvPicPr>
          <p:nvPr/>
        </p:nvPicPr>
        <p:blipFill>
          <a:blip r:embed="rId2" cstate="print"/>
          <a:stretch>
            <a:fillRect/>
          </a:stretch>
        </p:blipFill>
        <p:spPr>
          <a:xfrm>
            <a:off x="748550" y="2063271"/>
            <a:ext cx="2143125" cy="2143125"/>
          </a:xfrm>
          <a:prstGeom prst="rect">
            <a:avLst/>
          </a:prstGeom>
        </p:spPr>
      </p:pic>
      <p:sp>
        <p:nvSpPr>
          <p:cNvPr id="9" name="Tekstvak 8">
            <a:extLst>
              <a:ext uri="{FF2B5EF4-FFF2-40B4-BE49-F238E27FC236}">
                <a16:creationId xmlns:a16="http://schemas.microsoft.com/office/drawing/2014/main" xmlns="" id="{3F476A3D-B916-422C-AD69-255F130C2299}"/>
              </a:ext>
            </a:extLst>
          </p:cNvPr>
          <p:cNvSpPr txBox="1"/>
          <p:nvPr/>
        </p:nvSpPr>
        <p:spPr>
          <a:xfrm rot="966266">
            <a:off x="3499122" y="3111344"/>
            <a:ext cx="813219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6000" b="0" i="1" u="none" strike="noStrike" kern="1200" cap="none" spc="0" normalizeH="0" baseline="0" noProof="0" dirty="0">
                <a:ln>
                  <a:noFill/>
                </a:ln>
                <a:solidFill>
                  <a:prstClr val="black"/>
                </a:solidFill>
                <a:effectLst/>
                <a:uLnTx/>
                <a:uFillTx/>
                <a:latin typeface="Bell MT" panose="02020503060305020303" pitchFamily="18" charset="0"/>
                <a:ea typeface="+mn-ea"/>
                <a:cs typeface="+mn-cs"/>
              </a:rPr>
              <a:t>Ja, maar wat wordt er van mij verwacht?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6000" b="0" i="1" u="none" strike="noStrike" kern="1200" cap="none" spc="0" normalizeH="0" baseline="0" noProof="0" dirty="0">
                <a:ln>
                  <a:noFill/>
                </a:ln>
                <a:solidFill>
                  <a:prstClr val="black"/>
                </a:solidFill>
                <a:effectLst/>
                <a:uLnTx/>
                <a:uFillTx/>
                <a:latin typeface="Bell MT" panose="02020503060305020303" pitchFamily="18" charset="0"/>
                <a:ea typeface="+mn-ea"/>
                <a:cs typeface="+mn-cs"/>
              </a:rPr>
              <a:t>Wat is mijn kompas?</a:t>
            </a:r>
          </a:p>
        </p:txBody>
      </p:sp>
    </p:spTree>
    <p:extLst>
      <p:ext uri="{BB962C8B-B14F-4D97-AF65-F5344CB8AC3E}">
        <p14:creationId xmlns:p14="http://schemas.microsoft.com/office/powerpoint/2010/main" xmlns="" val="3432885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xmlns="" id="{7F8171F5-BDD3-4651-A28C-798485B28499}"/>
              </a:ext>
            </a:extLst>
          </p:cNvPr>
          <p:cNvSpPr>
            <a:spLocks noGrp="1"/>
          </p:cNvSpPr>
          <p:nvPr>
            <p:ph type="title"/>
          </p:nvPr>
        </p:nvSpPr>
        <p:spPr>
          <a:xfrm>
            <a:off x="5968845" y="358823"/>
            <a:ext cx="5310782" cy="1454051"/>
          </a:xfrm>
        </p:spPr>
        <p:txBody>
          <a:bodyPr>
            <a:normAutofit/>
          </a:bodyPr>
          <a:lstStyle/>
          <a:p>
            <a:r>
              <a:rPr lang="nl-NL" dirty="0">
                <a:solidFill>
                  <a:srgbClr val="000000"/>
                </a:solidFill>
              </a:rPr>
              <a:t>Romeinen 14 : 16 -18 </a:t>
            </a:r>
            <a:endParaRPr lang="en-GB" dirty="0">
              <a:solidFill>
                <a:srgbClr val="000000"/>
              </a:solidFill>
            </a:endParaRPr>
          </a:p>
        </p:txBody>
      </p:sp>
      <p:sp>
        <p:nvSpPr>
          <p:cNvPr id="15"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xmlns="" id="{009930DA-7786-4B8A-820D-E2C19089E96E}"/>
              </a:ext>
            </a:extLst>
          </p:cNvPr>
          <p:cNvPicPr>
            <a:picLocks noChangeAspect="1"/>
          </p:cNvPicPr>
          <p:nvPr/>
        </p:nvPicPr>
        <p:blipFill rotWithShape="1">
          <a:blip r:embed="rId3" cstate="print">
            <a:alphaModFix/>
          </a:blip>
          <a:srcRect l="919" r="3269" b="3"/>
          <a:stretch/>
        </p:blipFill>
        <p:spPr>
          <a:xfrm>
            <a:off x="21" y="1085849"/>
            <a:ext cx="4667364" cy="4885119"/>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xmlns="" id="{F12CA69A-1E59-4DB7-8545-201F4755052A}"/>
              </a:ext>
            </a:extLst>
          </p:cNvPr>
          <p:cNvSpPr>
            <a:spLocks noGrp="1"/>
          </p:cNvSpPr>
          <p:nvPr>
            <p:ph idx="1"/>
          </p:nvPr>
        </p:nvSpPr>
        <p:spPr>
          <a:xfrm>
            <a:off x="5394052" y="1622451"/>
            <a:ext cx="6460367" cy="5172075"/>
          </a:xfrm>
        </p:spPr>
        <p:txBody>
          <a:bodyPr anchor="ctr">
            <a:normAutofit/>
          </a:bodyPr>
          <a:lstStyle/>
          <a:p>
            <a:pPr marL="0" indent="0">
              <a:buNone/>
            </a:pPr>
            <a:r>
              <a:rPr lang="nl-NL" dirty="0">
                <a:solidFill>
                  <a:srgbClr val="000000"/>
                </a:solidFill>
              </a:rPr>
              <a:t>16 Breng het goede dat God u schenkt geen schade toe, </a:t>
            </a:r>
          </a:p>
          <a:p>
            <a:pPr marL="0" indent="0">
              <a:buNone/>
            </a:pPr>
            <a:r>
              <a:rPr lang="nl-NL" dirty="0">
                <a:solidFill>
                  <a:srgbClr val="000000"/>
                </a:solidFill>
              </a:rPr>
              <a:t>17  want het koninkrijk van God is geen zaak van uit eten en drinken, maar van:</a:t>
            </a:r>
          </a:p>
          <a:p>
            <a:pPr lvl="1"/>
            <a:r>
              <a:rPr lang="nl-NL" sz="2800" dirty="0">
                <a:solidFill>
                  <a:srgbClr val="000000"/>
                </a:solidFill>
              </a:rPr>
              <a:t> </a:t>
            </a:r>
            <a:r>
              <a:rPr lang="nl-NL" sz="2800" i="1" dirty="0">
                <a:solidFill>
                  <a:srgbClr val="000000"/>
                </a:solidFill>
              </a:rPr>
              <a:t>gerechtigheid,</a:t>
            </a:r>
          </a:p>
          <a:p>
            <a:pPr lvl="1"/>
            <a:r>
              <a:rPr lang="nl-NL" sz="2800" i="1" dirty="0">
                <a:solidFill>
                  <a:srgbClr val="000000"/>
                </a:solidFill>
              </a:rPr>
              <a:t> vrede en </a:t>
            </a:r>
          </a:p>
          <a:p>
            <a:pPr lvl="1"/>
            <a:r>
              <a:rPr lang="nl-NL" sz="2800" i="1" dirty="0">
                <a:solidFill>
                  <a:srgbClr val="000000"/>
                </a:solidFill>
              </a:rPr>
              <a:t> vreugde (blijdschap)</a:t>
            </a:r>
          </a:p>
          <a:p>
            <a:pPr marL="180000" lvl="1" indent="0">
              <a:buNone/>
            </a:pPr>
            <a:r>
              <a:rPr lang="nl-NL" sz="2800" dirty="0">
                <a:solidFill>
                  <a:srgbClr val="000000"/>
                </a:solidFill>
              </a:rPr>
              <a:t> door de Heilige Geest.</a:t>
            </a:r>
          </a:p>
          <a:p>
            <a:pPr marL="0" indent="0">
              <a:buNone/>
            </a:pPr>
            <a:r>
              <a:rPr lang="nl-NL" dirty="0">
                <a:solidFill>
                  <a:srgbClr val="000000"/>
                </a:solidFill>
              </a:rPr>
              <a:t>18  Want wie Christus zo dient, doet wat God wil en wordt door de mensen gerespecteerd.</a:t>
            </a:r>
          </a:p>
          <a:p>
            <a:endParaRPr lang="en-GB" sz="1900" dirty="0">
              <a:solidFill>
                <a:srgbClr val="000000"/>
              </a:solidFill>
            </a:endParaRPr>
          </a:p>
        </p:txBody>
      </p:sp>
      <p:sp>
        <p:nvSpPr>
          <p:cNvPr id="4" name="Tijdelijke aanduiding voor voettekst 3">
            <a:extLst>
              <a:ext uri="{FF2B5EF4-FFF2-40B4-BE49-F238E27FC236}">
                <a16:creationId xmlns:a16="http://schemas.microsoft.com/office/drawing/2014/main" xmlns="" id="{09162263-2021-468C-9CB2-12CCEACC2CF2}"/>
              </a:ext>
            </a:extLst>
          </p:cNvPr>
          <p:cNvSpPr>
            <a:spLocks noGrp="1"/>
          </p:cNvSpPr>
          <p:nvPr>
            <p:ph type="ftr" sz="quarter" idx="11"/>
          </p:nvPr>
        </p:nvSpPr>
        <p:spPr>
          <a:xfrm>
            <a:off x="5536367" y="6223702"/>
            <a:ext cx="5289562" cy="314067"/>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
        <p:nvSpPr>
          <p:cNvPr id="5" name="Tijdelijke aanduiding voor dianummer 4">
            <a:extLst>
              <a:ext uri="{FF2B5EF4-FFF2-40B4-BE49-F238E27FC236}">
                <a16:creationId xmlns:a16="http://schemas.microsoft.com/office/drawing/2014/main" xmlns="" id="{EF692593-708A-4566-9CDE-1C00DD82C9E5}"/>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74F98A1-DE1E-4B61-9909-1C42CF8274A1}" type="slidenum">
              <a:rPr kumimoji="0" lang="nl-NL"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nl-NL" sz="11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081758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xmlns="" id="{2816DA7A-5E60-4298-9CBD-E78E898D01EE}"/>
              </a:ext>
            </a:extLst>
          </p:cNvPr>
          <p:cNvSpPr>
            <a:spLocks noGrp="1"/>
          </p:cNvSpPr>
          <p:nvPr>
            <p:ph type="title"/>
          </p:nvPr>
        </p:nvSpPr>
        <p:spPr>
          <a:xfrm>
            <a:off x="1179226" y="826680"/>
            <a:ext cx="9833548" cy="1325563"/>
          </a:xfrm>
        </p:spPr>
        <p:txBody>
          <a:bodyPr>
            <a:normAutofit/>
          </a:bodyPr>
          <a:lstStyle/>
          <a:p>
            <a:pPr algn="ctr"/>
            <a:r>
              <a:rPr lang="nl-NL" sz="4000" dirty="0">
                <a:solidFill>
                  <a:srgbClr val="FFFFFF"/>
                </a:solidFill>
              </a:rPr>
              <a:t>1994: Nelson Mandela:</a:t>
            </a:r>
            <a:endParaRPr lang="en-GB" sz="4000" dirty="0">
              <a:solidFill>
                <a:srgbClr val="FFFFFF"/>
              </a:solidFill>
            </a:endParaRPr>
          </a:p>
        </p:txBody>
      </p:sp>
      <p:sp>
        <p:nvSpPr>
          <p:cNvPr id="3" name="Tijdelijke aanduiding voor inhoud 2">
            <a:extLst>
              <a:ext uri="{FF2B5EF4-FFF2-40B4-BE49-F238E27FC236}">
                <a16:creationId xmlns:a16="http://schemas.microsoft.com/office/drawing/2014/main" xmlns="" id="{49162E3E-3E98-4DC8-93E8-BB8ADE5D8D4F}"/>
              </a:ext>
            </a:extLst>
          </p:cNvPr>
          <p:cNvSpPr>
            <a:spLocks noGrp="1"/>
          </p:cNvSpPr>
          <p:nvPr>
            <p:ph idx="1"/>
          </p:nvPr>
        </p:nvSpPr>
        <p:spPr>
          <a:xfrm>
            <a:off x="1179074" y="2978922"/>
            <a:ext cx="9833548" cy="3574277"/>
          </a:xfrm>
        </p:spPr>
        <p:txBody>
          <a:bodyPr>
            <a:normAutofit fontScale="92500" lnSpcReduction="20000"/>
          </a:bodyPr>
          <a:lstStyle/>
          <a:p>
            <a:pPr marL="0" indent="0">
              <a:buNone/>
            </a:pPr>
            <a:r>
              <a:rPr lang="nl-NL" sz="3000" b="1" dirty="0">
                <a:solidFill>
                  <a:srgbClr val="000000"/>
                </a:solidFill>
                <a:latin typeface="Bradley Hand ITC" panose="03070402050302030203" pitchFamily="66" charset="0"/>
              </a:rPr>
              <a:t>"We vragen onszelf: wie ben ik om briljant te zijn, prachtig, talentvol, fantastisch?</a:t>
            </a:r>
          </a:p>
          <a:p>
            <a:pPr marL="0" indent="0">
              <a:buNone/>
            </a:pPr>
            <a:endParaRPr lang="nl-NL" sz="3000" b="1" dirty="0">
              <a:solidFill>
                <a:srgbClr val="000000"/>
              </a:solidFill>
              <a:latin typeface="Bradley Hand ITC" panose="03070402050302030203" pitchFamily="66" charset="0"/>
            </a:endParaRPr>
          </a:p>
          <a:p>
            <a:pPr marL="0" indent="0">
              <a:buNone/>
            </a:pPr>
            <a:r>
              <a:rPr lang="nl-NL" sz="3000" b="1" dirty="0">
                <a:solidFill>
                  <a:srgbClr val="000000"/>
                </a:solidFill>
                <a:latin typeface="Bradley Hand ITC" panose="03070402050302030203" pitchFamily="66" charset="0"/>
              </a:rPr>
              <a:t>Maar wie ben je om dat niet te zijn </a:t>
            </a:r>
            <a:r>
              <a:rPr lang="nl-NL" sz="4800" b="1" dirty="0">
                <a:solidFill>
                  <a:srgbClr val="000000"/>
                </a:solidFill>
                <a:latin typeface="Bradley Hand ITC" panose="03070402050302030203" pitchFamily="66" charset="0"/>
              </a:rPr>
              <a:t>?</a:t>
            </a:r>
          </a:p>
          <a:p>
            <a:pPr marL="0" indent="0">
              <a:buNone/>
            </a:pPr>
            <a:endParaRPr lang="nl-NL" sz="3000" b="1" dirty="0">
              <a:solidFill>
                <a:srgbClr val="000000"/>
              </a:solidFill>
              <a:latin typeface="Bradley Hand ITC" panose="03070402050302030203" pitchFamily="66" charset="0"/>
            </a:endParaRPr>
          </a:p>
          <a:p>
            <a:pPr marL="0" indent="0">
              <a:buNone/>
            </a:pPr>
            <a:r>
              <a:rPr lang="nl-NL" sz="3000" b="1" dirty="0">
                <a:solidFill>
                  <a:srgbClr val="000000"/>
                </a:solidFill>
                <a:latin typeface="Bradley Hand ITC" panose="03070402050302030203" pitchFamily="66" charset="0"/>
              </a:rPr>
              <a:t>Je bent een kind van God</a:t>
            </a:r>
            <a:r>
              <a:rPr lang="nl-NL" sz="4300" b="1" dirty="0">
                <a:solidFill>
                  <a:srgbClr val="000000"/>
                </a:solidFill>
                <a:latin typeface="Bradley Hand ITC" panose="03070402050302030203" pitchFamily="66" charset="0"/>
              </a:rPr>
              <a:t>!</a:t>
            </a:r>
          </a:p>
          <a:p>
            <a:pPr marL="0" indent="0">
              <a:buNone/>
            </a:pPr>
            <a:endParaRPr lang="nl-NL" sz="3000" b="1" dirty="0">
              <a:solidFill>
                <a:srgbClr val="000000"/>
              </a:solidFill>
              <a:latin typeface="Bradley Hand ITC" panose="03070402050302030203" pitchFamily="66" charset="0"/>
            </a:endParaRPr>
          </a:p>
          <a:p>
            <a:pPr marL="0" indent="0">
              <a:buNone/>
            </a:pPr>
            <a:r>
              <a:rPr lang="nl-NL" sz="3000" b="1" dirty="0">
                <a:solidFill>
                  <a:srgbClr val="000000"/>
                </a:solidFill>
                <a:latin typeface="Bradley Hand ITC" panose="03070402050302030203" pitchFamily="66" charset="0"/>
              </a:rPr>
              <a:t>Je onbelangrijk voordoen bewijst de wereld geen dienst”</a:t>
            </a:r>
          </a:p>
          <a:p>
            <a:pPr marL="0" indent="0">
              <a:buNone/>
            </a:pPr>
            <a:endParaRPr lang="en-GB" sz="2000" dirty="0">
              <a:solidFill>
                <a:srgbClr val="000000"/>
              </a:solidFill>
            </a:endParaRPr>
          </a:p>
        </p:txBody>
      </p:sp>
    </p:spTree>
    <p:extLst>
      <p:ext uri="{BB962C8B-B14F-4D97-AF65-F5344CB8AC3E}">
        <p14:creationId xmlns:p14="http://schemas.microsoft.com/office/powerpoint/2010/main" xmlns="" val="3652409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xmlns="" id="{7F8171F5-BDD3-4651-A28C-798485B28499}"/>
              </a:ext>
            </a:extLst>
          </p:cNvPr>
          <p:cNvSpPr>
            <a:spLocks noGrp="1"/>
          </p:cNvSpPr>
          <p:nvPr>
            <p:ph type="title"/>
          </p:nvPr>
        </p:nvSpPr>
        <p:spPr>
          <a:xfrm>
            <a:off x="5968845" y="358823"/>
            <a:ext cx="5310782" cy="1454051"/>
          </a:xfrm>
        </p:spPr>
        <p:txBody>
          <a:bodyPr>
            <a:normAutofit/>
          </a:bodyPr>
          <a:lstStyle/>
          <a:p>
            <a:r>
              <a:rPr lang="nl-NL" dirty="0">
                <a:solidFill>
                  <a:srgbClr val="000000"/>
                </a:solidFill>
              </a:rPr>
              <a:t>Romeinen 14 : 16 -18 </a:t>
            </a:r>
            <a:endParaRPr lang="en-GB" dirty="0">
              <a:solidFill>
                <a:srgbClr val="000000"/>
              </a:solidFill>
            </a:endParaRPr>
          </a:p>
        </p:txBody>
      </p:sp>
      <p:sp>
        <p:nvSpPr>
          <p:cNvPr id="15"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xmlns="" id="{009930DA-7786-4B8A-820D-E2C19089E96E}"/>
              </a:ext>
            </a:extLst>
          </p:cNvPr>
          <p:cNvPicPr>
            <a:picLocks noChangeAspect="1"/>
          </p:cNvPicPr>
          <p:nvPr/>
        </p:nvPicPr>
        <p:blipFill rotWithShape="1">
          <a:blip r:embed="rId3" cstate="print">
            <a:alphaModFix/>
          </a:blip>
          <a:srcRect l="919" r="3269" b="3"/>
          <a:stretch/>
        </p:blipFill>
        <p:spPr>
          <a:xfrm>
            <a:off x="21" y="1085849"/>
            <a:ext cx="4667364" cy="4885119"/>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xmlns="" id="{F12CA69A-1E59-4DB7-8545-201F4755052A}"/>
              </a:ext>
            </a:extLst>
          </p:cNvPr>
          <p:cNvSpPr>
            <a:spLocks noGrp="1"/>
          </p:cNvSpPr>
          <p:nvPr>
            <p:ph idx="1"/>
          </p:nvPr>
        </p:nvSpPr>
        <p:spPr>
          <a:xfrm>
            <a:off x="5394052" y="1622451"/>
            <a:ext cx="6460367" cy="5172075"/>
          </a:xfrm>
        </p:spPr>
        <p:txBody>
          <a:bodyPr anchor="ctr">
            <a:normAutofit/>
          </a:bodyPr>
          <a:lstStyle/>
          <a:p>
            <a:pPr marL="0" indent="0">
              <a:buNone/>
            </a:pPr>
            <a:r>
              <a:rPr lang="nl-NL" dirty="0">
                <a:solidFill>
                  <a:srgbClr val="000000"/>
                </a:solidFill>
              </a:rPr>
              <a:t>16 Breng het goede dat God u schenkt geen schade toe, </a:t>
            </a:r>
          </a:p>
          <a:p>
            <a:pPr marL="0" indent="0">
              <a:buNone/>
            </a:pPr>
            <a:r>
              <a:rPr lang="nl-NL" dirty="0">
                <a:solidFill>
                  <a:srgbClr val="000000"/>
                </a:solidFill>
              </a:rPr>
              <a:t>17  want het koninkrijk van God is geen zaak van uit eten en drinken, maar van:</a:t>
            </a:r>
          </a:p>
          <a:p>
            <a:pPr lvl="1"/>
            <a:r>
              <a:rPr lang="nl-NL" sz="2800" dirty="0">
                <a:solidFill>
                  <a:srgbClr val="000000"/>
                </a:solidFill>
              </a:rPr>
              <a:t> </a:t>
            </a:r>
            <a:r>
              <a:rPr lang="nl-NL" sz="2800" i="1" dirty="0">
                <a:solidFill>
                  <a:srgbClr val="000000"/>
                </a:solidFill>
              </a:rPr>
              <a:t>gerechtigheid,</a:t>
            </a:r>
          </a:p>
          <a:p>
            <a:pPr lvl="1"/>
            <a:r>
              <a:rPr lang="nl-NL" sz="2800" i="1" dirty="0">
                <a:solidFill>
                  <a:srgbClr val="000000"/>
                </a:solidFill>
              </a:rPr>
              <a:t> vrede en </a:t>
            </a:r>
          </a:p>
          <a:p>
            <a:pPr lvl="1"/>
            <a:r>
              <a:rPr lang="nl-NL" sz="2800" i="1" dirty="0">
                <a:solidFill>
                  <a:srgbClr val="000000"/>
                </a:solidFill>
              </a:rPr>
              <a:t> vreugde (blijdschap)</a:t>
            </a:r>
          </a:p>
          <a:p>
            <a:pPr marL="180000" lvl="1" indent="0">
              <a:buNone/>
            </a:pPr>
            <a:r>
              <a:rPr lang="nl-NL" sz="2800" dirty="0">
                <a:solidFill>
                  <a:srgbClr val="000000"/>
                </a:solidFill>
              </a:rPr>
              <a:t> door de Heilige Geest.</a:t>
            </a:r>
          </a:p>
          <a:p>
            <a:pPr marL="0" indent="0">
              <a:buNone/>
            </a:pPr>
            <a:r>
              <a:rPr lang="nl-NL" dirty="0">
                <a:solidFill>
                  <a:srgbClr val="000000"/>
                </a:solidFill>
              </a:rPr>
              <a:t>18  Want wie Christus zo dient, doet wat God wil en wordt door de mensen gerespecteerd.</a:t>
            </a:r>
          </a:p>
          <a:p>
            <a:endParaRPr lang="en-GB" sz="1900" dirty="0">
              <a:solidFill>
                <a:srgbClr val="000000"/>
              </a:solidFill>
            </a:endParaRPr>
          </a:p>
        </p:txBody>
      </p:sp>
      <p:sp>
        <p:nvSpPr>
          <p:cNvPr id="4" name="Tijdelijke aanduiding voor voettekst 3">
            <a:extLst>
              <a:ext uri="{FF2B5EF4-FFF2-40B4-BE49-F238E27FC236}">
                <a16:creationId xmlns:a16="http://schemas.microsoft.com/office/drawing/2014/main" xmlns="" id="{09162263-2021-468C-9CB2-12CCEACC2CF2}"/>
              </a:ext>
            </a:extLst>
          </p:cNvPr>
          <p:cNvSpPr>
            <a:spLocks noGrp="1"/>
          </p:cNvSpPr>
          <p:nvPr>
            <p:ph type="ftr" sz="quarter" idx="11"/>
          </p:nvPr>
        </p:nvSpPr>
        <p:spPr>
          <a:xfrm>
            <a:off x="5536367" y="6223702"/>
            <a:ext cx="5289562" cy="314067"/>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
        <p:nvSpPr>
          <p:cNvPr id="5" name="Tijdelijke aanduiding voor dianummer 4">
            <a:extLst>
              <a:ext uri="{FF2B5EF4-FFF2-40B4-BE49-F238E27FC236}">
                <a16:creationId xmlns:a16="http://schemas.microsoft.com/office/drawing/2014/main" xmlns="" id="{EF692593-708A-4566-9CDE-1C00DD82C9E5}"/>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74F98A1-DE1E-4B61-9909-1C42CF8274A1}" type="slidenum">
              <a:rPr kumimoji="0" lang="nl-NL"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nl-NL" sz="11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485841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21199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569660"/>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Zingen: Lied 146c: 1 en 2</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59038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6" name="Picture 2">
            <a:extLst>
              <a:ext uri="{FF2B5EF4-FFF2-40B4-BE49-F238E27FC236}">
                <a16:creationId xmlns:a16="http://schemas.microsoft.com/office/drawing/2014/main" xmlns="" id="{A90AE638-5134-4A70-87C2-1FFB97FB9F8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612" b="12245"/>
          <a:stretch/>
        </p:blipFill>
        <p:spPr bwMode="auto">
          <a:xfrm>
            <a:off x="169333" y="0"/>
            <a:ext cx="1185333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212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xmlns="" id="{611FDA51-D093-449A-8CDC-C3FEC1D229E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75" t="10476" r="1157" b="32653"/>
          <a:stretch/>
        </p:blipFill>
        <p:spPr bwMode="auto">
          <a:xfrm>
            <a:off x="125963" y="158620"/>
            <a:ext cx="11940073" cy="52251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8644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4" name="Picture 2">
            <a:extLst>
              <a:ext uri="{FF2B5EF4-FFF2-40B4-BE49-F238E27FC236}">
                <a16:creationId xmlns:a16="http://schemas.microsoft.com/office/drawing/2014/main" xmlns="" id="{E3F61601-E44C-41D6-A0E8-0CABC914B8A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068" b="10612"/>
          <a:stretch/>
        </p:blipFill>
        <p:spPr bwMode="auto">
          <a:xfrm>
            <a:off x="300619" y="0"/>
            <a:ext cx="1152802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7555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xmlns="" id="{70AA4E27-670D-4F39-BEC7-DEB62E069CA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340" b="20000"/>
          <a:stretch/>
        </p:blipFill>
        <p:spPr bwMode="auto">
          <a:xfrm>
            <a:off x="113111" y="0"/>
            <a:ext cx="11912201" cy="62235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399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F0EAFEDD-8E07-45F2-B560-7DEA97A4568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803" b="13280"/>
          <a:stretch/>
        </p:blipFill>
        <p:spPr bwMode="auto">
          <a:xfrm>
            <a:off x="147371" y="0"/>
            <a:ext cx="1204462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4675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2554545"/>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Gebeden, stil gebed, Onze Vader</a:t>
            </a:r>
          </a:p>
          <a:p>
            <a:r>
              <a:rPr lang="nl-NL" sz="3200" dirty="0">
                <a:solidFill>
                  <a:schemeClr val="bg1"/>
                </a:solidFill>
                <a:latin typeface="Arial" panose="020B0604020202020204" pitchFamily="34" charset="0"/>
                <a:cs typeface="Arial" panose="020B0604020202020204" pitchFamily="34" charset="0"/>
              </a:rPr>
              <a:t> </a:t>
            </a:r>
          </a:p>
          <a:p>
            <a:endParaRPr lang="nl-NL" sz="3200" b="1" dirty="0">
              <a:solidFill>
                <a:schemeClr val="bg1"/>
              </a:solidFill>
              <a:latin typeface="Arial" panose="020B0604020202020204" pitchFamily="34" charset="0"/>
              <a:cs typeface="Arial" panose="020B0604020202020204" pitchFamily="34" charset="0"/>
            </a:endParaRP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99201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569660"/>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Collecte </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75364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a:hlinkClick r:id="" action="ppaction://media"/>
            <a:extLst>
              <a:ext uri="{FF2B5EF4-FFF2-40B4-BE49-F238E27FC236}">
                <a16:creationId xmlns:a16="http://schemas.microsoft.com/office/drawing/2014/main" xmlns="" id="{835DA11D-C34D-46B2-B571-FA4497092DDD}"/>
              </a:ext>
            </a:extLst>
          </p:cNvPr>
          <p:cNvPicPr>
            <a:picLocks noRot="1" noChangeAspect="1"/>
          </p:cNvPicPr>
          <p:nvPr>
            <a:videoFile r:link="rId1"/>
          </p:nvPr>
        </p:nvPicPr>
        <p:blipFill>
          <a:blip r:embed="rId3" cstate="print"/>
          <a:stretch>
            <a:fillRect/>
          </a:stretch>
        </p:blipFill>
        <p:spPr>
          <a:xfrm>
            <a:off x="2189584" y="1250302"/>
            <a:ext cx="7779657" cy="4376057"/>
          </a:xfrm>
          <a:prstGeom prst="rect">
            <a:avLst/>
          </a:prstGeom>
        </p:spPr>
      </p:pic>
    </p:spTree>
    <p:extLst>
      <p:ext uri="{BB962C8B-B14F-4D97-AF65-F5344CB8AC3E}">
        <p14:creationId xmlns:p14="http://schemas.microsoft.com/office/powerpoint/2010/main" xmlns="" val="17751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2062103"/>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Slotlied:</a:t>
            </a:r>
          </a:p>
          <a:p>
            <a:r>
              <a:rPr lang="nl-NL" sz="3200" dirty="0">
                <a:solidFill>
                  <a:schemeClr val="bg1"/>
                </a:solidFill>
                <a:latin typeface="Arial" panose="020B0604020202020204" pitchFamily="34" charset="0"/>
                <a:cs typeface="Arial" panose="020B0604020202020204" pitchFamily="34" charset="0"/>
              </a:rPr>
              <a:t>Ik wens jou…</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0610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077218"/>
          </a:xfrm>
          <a:prstGeom prst="rect">
            <a:avLst/>
          </a:prstGeom>
        </p:spPr>
        <p:txBody>
          <a:bodyPr vertOverflow="overflow" horzOverflow="overflow" wrap="square" lIns="91440" tIns="45720" rIns="91440" bIns="45720" numCol="1" rtlCol="0">
            <a:spAutoFit/>
          </a:bodyPr>
          <a:lstStyle/>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pic>
        <p:nvPicPr>
          <p:cNvPr id="2" name="Onlinemedia 1">
            <a:hlinkClick r:id="" action="ppaction://media"/>
            <a:extLst>
              <a:ext uri="{FF2B5EF4-FFF2-40B4-BE49-F238E27FC236}">
                <a16:creationId xmlns:a16="http://schemas.microsoft.com/office/drawing/2014/main" xmlns="" id="{6193BC5A-2390-44A5-B74E-45DB64F7BA4F}"/>
              </a:ext>
            </a:extLst>
          </p:cNvPr>
          <p:cNvPicPr>
            <a:picLocks noRot="1" noChangeAspect="1"/>
          </p:cNvPicPr>
          <p:nvPr>
            <a:videoFile r:link="rId1"/>
          </p:nvPr>
        </p:nvPicPr>
        <p:blipFill>
          <a:blip r:embed="rId3" cstate="print"/>
          <a:stretch>
            <a:fillRect/>
          </a:stretch>
        </p:blipFill>
        <p:spPr>
          <a:xfrm>
            <a:off x="680096" y="345233"/>
            <a:ext cx="10898156" cy="6130212"/>
          </a:xfrm>
          <a:prstGeom prst="rect">
            <a:avLst/>
          </a:prstGeom>
        </p:spPr>
      </p:pic>
    </p:spTree>
    <p:extLst>
      <p:ext uri="{BB962C8B-B14F-4D97-AF65-F5344CB8AC3E}">
        <p14:creationId xmlns:p14="http://schemas.microsoft.com/office/powerpoint/2010/main" xmlns="" val="260468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569660"/>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Woorden van zegen</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8549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8D76EAB9-163A-4D07-8FAC-B3147B5D39A5}"/>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177" b="16689"/>
          <a:stretch/>
        </p:blipFill>
        <p:spPr bwMode="auto">
          <a:xfrm>
            <a:off x="0" y="-99588"/>
            <a:ext cx="12470203" cy="684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218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xmlns="" id="{B51F21FE-61D7-4F93-8AA7-B835E5E1C92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197" b="11817"/>
          <a:stretch/>
        </p:blipFill>
        <p:spPr bwMode="auto">
          <a:xfrm>
            <a:off x="20" y="1282"/>
            <a:ext cx="12191980" cy="68567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513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xmlns="" id="{EDC9FC9F-1528-4C42-A478-73595EFB9D8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423" b="10326"/>
          <a:stretch/>
        </p:blipFill>
        <p:spPr bwMode="auto">
          <a:xfrm>
            <a:off x="20" y="0"/>
            <a:ext cx="12191980" cy="71552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998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xmlns="" id="{D7F5713C-54D9-485F-8057-04384673DE44}"/>
              </a:ext>
            </a:extLst>
          </p:cNvPr>
          <p:cNvSpPr txBox="1"/>
          <p:nvPr/>
        </p:nvSpPr>
        <p:spPr>
          <a:xfrm>
            <a:off x="1775520" y="1268760"/>
            <a:ext cx="9073008" cy="1569660"/>
          </a:xfrm>
          <a:prstGeom prst="rect">
            <a:avLst/>
          </a:prstGeom>
        </p:spPr>
        <p:txBody>
          <a:bodyPr vertOverflow="overflow" horzOverflow="overflow" wrap="square" lIns="91440" tIns="45720" rIns="91440" bIns="45720" numCol="1" rtlCol="0">
            <a:spAutoFit/>
          </a:bodyPr>
          <a:lstStyle/>
          <a:p>
            <a:r>
              <a:rPr lang="nl-NL" sz="3200" b="1" dirty="0">
                <a:solidFill>
                  <a:schemeClr val="bg1"/>
                </a:solidFill>
                <a:latin typeface="Arial" panose="020B0604020202020204" pitchFamily="34" charset="0"/>
                <a:cs typeface="Arial" panose="020B0604020202020204" pitchFamily="34" charset="0"/>
              </a:rPr>
              <a:t>Stil moment voor persoonlijke voorbereiding</a:t>
            </a:r>
          </a:p>
          <a:p>
            <a:endParaRPr lang="nl-NL" sz="3200" b="1" dirty="0">
              <a:solidFill>
                <a:schemeClr val="bg1"/>
              </a:solidFill>
              <a:latin typeface="Arial" panose="020B0604020202020204" pitchFamily="34" charset="0"/>
              <a:cs typeface="Arial" panose="020B0604020202020204" pitchFamily="34" charset="0"/>
            </a:endParaRPr>
          </a:p>
          <a:p>
            <a:endParaRPr lang="nl-NL" sz="32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2804370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verslag brainstorm">
  <a:themeElements>
    <a:clrScheme name="Tear">
      <a:dk1>
        <a:srgbClr val="1D1D1B"/>
      </a:dk1>
      <a:lt1>
        <a:sysClr val="window" lastClr="FFFFFF"/>
      </a:lt1>
      <a:dk2>
        <a:srgbClr val="1F497D"/>
      </a:dk2>
      <a:lt2>
        <a:srgbClr val="FFFFFF"/>
      </a:lt2>
      <a:accent1>
        <a:srgbClr val="E0005B"/>
      </a:accent1>
      <a:accent2>
        <a:srgbClr val="EBEA00"/>
      </a:accent2>
      <a:accent3>
        <a:srgbClr val="1D1D1B"/>
      </a:accent3>
      <a:accent4>
        <a:srgbClr val="9C8F00"/>
      </a:accent4>
      <a:accent5>
        <a:srgbClr val="E0005B"/>
      </a:accent5>
      <a:accent6>
        <a:srgbClr val="EBEA00"/>
      </a:accent6>
      <a:hlink>
        <a:srgbClr val="1D1D1B"/>
      </a:hlink>
      <a:folHlink>
        <a:srgbClr val="1D1D1B"/>
      </a:folHlink>
    </a:clrScheme>
    <a:fontScheme name="Tear">
      <a:majorFont>
        <a:latin typeface="Auto 1 Lt"/>
        <a:ea typeface=""/>
        <a:cs typeface=""/>
      </a:majorFont>
      <a:minorFont>
        <a:latin typeface="Auto 1"/>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96B2CFFA6A514FB3AF0AD3BEA555FE" ma:contentTypeVersion="8" ma:contentTypeDescription="Een nieuw document maken." ma:contentTypeScope="" ma:versionID="d084671e2fd2c1dbd999f6db66a64d2c">
  <xsd:schema xmlns:xsd="http://www.w3.org/2001/XMLSchema" xmlns:xs="http://www.w3.org/2001/XMLSchema" xmlns:p="http://schemas.microsoft.com/office/2006/metadata/properties" xmlns:ns3="f1445045-e7be-4c66-bca1-807b7629df07" targetNamespace="http://schemas.microsoft.com/office/2006/metadata/properties" ma:root="true" ma:fieldsID="3bcadbbe4aa0633aae598e6322af4378" ns3:_="">
    <xsd:import namespace="f1445045-e7be-4c66-bca1-807b7629df0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45045-e7be-4c66-bca1-807b7629d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AA6FDC-3C08-4CA9-8495-06F81409C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445045-e7be-4c66-bca1-807b7629d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DD02ED-7813-45E0-AD0D-EAAD53830A4C}">
  <ds:schemaRefs>
    <ds:schemaRef ds:uri="http://schemas.microsoft.com/sharepoint/v3/contenttype/forms"/>
  </ds:schemaRefs>
</ds:datastoreItem>
</file>

<file path=customXml/itemProps3.xml><?xml version="1.0" encoding="utf-8"?>
<ds:datastoreItem xmlns:ds="http://schemas.openxmlformats.org/officeDocument/2006/customXml" ds:itemID="{A05CE5C7-6D48-4762-88AA-7821CDC7E98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70</TotalTime>
  <Words>815</Words>
  <Application>Microsoft Office PowerPoint</Application>
  <PresentationFormat>Aangepast</PresentationFormat>
  <Paragraphs>97</Paragraphs>
  <Slides>55</Slides>
  <Notes>0</Notes>
  <HiddenSlides>0</HiddenSlides>
  <MMClips>3</MMClips>
  <ScaleCrop>false</ScaleCrop>
  <HeadingPairs>
    <vt:vector size="4" baseType="variant">
      <vt:variant>
        <vt:lpstr>Thema</vt:lpstr>
      </vt:variant>
      <vt:variant>
        <vt:i4>3</vt:i4>
      </vt:variant>
      <vt:variant>
        <vt:lpstr>Diatitels</vt:lpstr>
      </vt:variant>
      <vt:variant>
        <vt:i4>55</vt:i4>
      </vt:variant>
    </vt:vector>
  </HeadingPairs>
  <TitlesOfParts>
    <vt:vector size="58" baseType="lpstr">
      <vt:lpstr>Kantoorthema</vt:lpstr>
      <vt:lpstr>verslag brainstorm</vt:lpstr>
      <vt:lpstr>1_Kantoorthema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Naar Gods beeld geschapen….. </vt:lpstr>
      <vt:lpstr>Genesis 1 : 25 - 31</vt:lpstr>
      <vt:lpstr>Dia 35</vt:lpstr>
      <vt:lpstr>Wat is : Lijken op God ?</vt:lpstr>
      <vt:lpstr>Relaties</vt:lpstr>
      <vt:lpstr>En ikzelf dan?</vt:lpstr>
      <vt:lpstr>Psalm 8:5,6</vt:lpstr>
      <vt:lpstr>Heerser over alles?</vt:lpstr>
      <vt:lpstr>Romeinen 14 : 16 -18 </vt:lpstr>
      <vt:lpstr>1994: Nelson Mandela:</vt:lpstr>
      <vt:lpstr>Romeinen 14 : 16 -18 </vt:lpstr>
      <vt:lpstr>Dia 44</vt:lpstr>
      <vt:lpstr>Dia 45</vt:lpstr>
      <vt:lpstr>Dia 46</vt:lpstr>
      <vt:lpstr>Dia 47</vt:lpstr>
      <vt:lpstr>Dia 48</vt:lpstr>
      <vt:lpstr>Dia 49</vt:lpstr>
      <vt:lpstr>Dia 50</vt:lpstr>
      <vt:lpstr>Dia 51</vt:lpstr>
      <vt:lpstr>Dia 52</vt:lpstr>
      <vt:lpstr>Dia 53</vt:lpstr>
      <vt:lpstr>Dia 54</vt:lpstr>
      <vt:lpstr>Dia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Gerco den Oudsten</dc:creator>
  <cp:lastModifiedBy>Bijl</cp:lastModifiedBy>
  <cp:revision>10</cp:revision>
  <dcterms:created xsi:type="dcterms:W3CDTF">2020-07-30T19:06:37Z</dcterms:created>
  <dcterms:modified xsi:type="dcterms:W3CDTF">2020-08-24T10:24:02Z</dcterms:modified>
</cp:coreProperties>
</file>